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3" r:id="rId4"/>
    <p:sldId id="274" r:id="rId5"/>
    <p:sldId id="277" r:id="rId6"/>
    <p:sldId id="280" r:id="rId7"/>
    <p:sldId id="278" r:id="rId8"/>
    <p:sldId id="279" r:id="rId9"/>
    <p:sldId id="275" r:id="rId10"/>
    <p:sldId id="281" r:id="rId11"/>
    <p:sldId id="282" r:id="rId12"/>
  </p:sldIdLst>
  <p:sldSz cx="9144000" cy="6858000" type="screen4x3"/>
  <p:notesSz cx="7023100" cy="93091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EAEAEA"/>
    <a:srgbClr val="F05134"/>
    <a:srgbClr val="F12938"/>
    <a:srgbClr val="636562"/>
    <a:srgbClr val="777777"/>
    <a:srgbClr val="5F5F5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58" autoAdjust="0"/>
  </p:normalViewPr>
  <p:slideViewPr>
    <p:cSldViewPr>
      <p:cViewPr>
        <p:scale>
          <a:sx n="50" d="100"/>
          <a:sy n="50" d="100"/>
        </p:scale>
        <p:origin x="-1800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F5B60527-4F01-4D2D-84E2-D42E699F63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942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17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31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48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93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52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99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29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18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39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60527-4F01-4D2D-84E2-D42E699F6384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94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87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8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28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4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36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92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65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6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01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37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6365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895600" y="6232525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CA" sz="2000" b="1" smtClean="0">
                <a:solidFill>
                  <a:srgbClr val="F05134"/>
                </a:solidFill>
                <a:latin typeface="Helvetica-Narrow" pitchFamily="34" charset="0"/>
              </a:rPr>
              <a:t>ontario.ca/archives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05134"/>
          </a:solidFill>
          <a:latin typeface="Helvetica-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orsopenontario.on.ca/" TargetMode="External"/><Relationship Id="rId4" Type="http://schemas.openxmlformats.org/officeDocument/2006/relationships/hyperlink" Target="mailto:Jay.Young@ontario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6365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6" descr="AO Logo - Bilingual - 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5715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6365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3124200" y="62484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000" b="1">
                <a:solidFill>
                  <a:srgbClr val="F05134"/>
                </a:solidFill>
                <a:latin typeface="Helvetica-Narrow" pitchFamily="34" charset="0"/>
              </a:rPr>
              <a:t>ontario.ca/archives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647700" y="2057400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CA" sz="3600" b="1" dirty="0" smtClean="0">
                <a:latin typeface="Helvetica" pitchFamily="34" charset="0"/>
              </a:rPr>
              <a:t>Doors Open at the Archives of Ontario</a:t>
            </a:r>
            <a:endParaRPr lang="en-CA" sz="3600" b="1" dirty="0"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CA" sz="3600" b="1" dirty="0" smtClean="0"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CA" sz="3600" b="1" dirty="0">
              <a:latin typeface="Helvetica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 dirty="0" smtClean="0">
                <a:latin typeface="Helvetica" pitchFamily="34" charset="0"/>
                <a:cs typeface="Arial" charset="0"/>
              </a:rPr>
              <a:t>Jay Young, Outreach Officer, Archives of Ontario</a:t>
            </a:r>
          </a:p>
          <a:p>
            <a:pPr eaLnBrk="1" hangingPunct="1">
              <a:spcBef>
                <a:spcPts val="0"/>
              </a:spcBef>
            </a:pPr>
            <a:endParaRPr lang="en-CA" sz="2400" dirty="0" smtClean="0"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 dirty="0" smtClean="0">
                <a:latin typeface="Helvetica" pitchFamily="34" charset="0"/>
                <a:cs typeface="Arial" charset="0"/>
              </a:rPr>
              <a:t>OLA Genealogy </a:t>
            </a:r>
            <a:r>
              <a:rPr lang="en-CA" sz="2400" dirty="0" err="1" smtClean="0">
                <a:latin typeface="Helvetica" pitchFamily="34" charset="0"/>
                <a:cs typeface="Arial" charset="0"/>
              </a:rPr>
              <a:t>Bootcamp</a:t>
            </a:r>
            <a:endParaRPr lang="en-CA" sz="2400" dirty="0" smtClean="0">
              <a:latin typeface="Helvetica" pitchFamily="34" charset="0"/>
              <a:cs typeface="Arial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CA" sz="2400">
                <a:latin typeface="Helvetica" pitchFamily="34" charset="0"/>
                <a:cs typeface="Arial" charset="0"/>
              </a:rPr>
              <a:t>J</a:t>
            </a:r>
            <a:r>
              <a:rPr lang="en-CA" sz="2400" smtClean="0">
                <a:latin typeface="Helvetica" pitchFamily="34" charset="0"/>
                <a:cs typeface="Arial" charset="0"/>
              </a:rPr>
              <a:t>une 2, </a:t>
            </a:r>
            <a:r>
              <a:rPr lang="en-CA" sz="2400" dirty="0" smtClean="0">
                <a:latin typeface="Helvetica" pitchFamily="34" charset="0"/>
                <a:cs typeface="Arial" charset="0"/>
              </a:rPr>
              <a:t>2016</a:t>
            </a:r>
            <a:endParaRPr lang="en-CA" sz="2400" dirty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Doors Open ideas for libraries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Helvetica" pitchFamily="34" charset="0"/>
              </a:rPr>
              <a:t>What exciting things are happening at your library? </a:t>
            </a:r>
          </a:p>
          <a:p>
            <a:pPr marL="0" indent="0">
              <a:buNone/>
            </a:pPr>
            <a:r>
              <a:rPr lang="en-US" sz="2400" dirty="0" smtClean="0">
                <a:latin typeface="Helvetica" pitchFamily="34" charset="0"/>
              </a:rPr>
              <a:t>How does your library connect to the annual theme? </a:t>
            </a:r>
          </a:p>
          <a:p>
            <a:pPr marL="0" indent="0">
              <a:buNone/>
            </a:pPr>
            <a:r>
              <a:rPr lang="en-US" sz="2400" dirty="0" smtClean="0">
                <a:latin typeface="Helvetica" pitchFamily="34" charset="0"/>
              </a:rPr>
              <a:t>What do you want the public to know about?</a:t>
            </a:r>
          </a:p>
          <a:p>
            <a:pPr marL="0" indent="0">
              <a:buNone/>
            </a:pPr>
            <a:endParaRPr lang="en-US" sz="2400" dirty="0" smtClean="0">
              <a:latin typeface="Helvetica" pitchFamily="34" charset="0"/>
            </a:endParaRPr>
          </a:p>
          <a:p>
            <a:r>
              <a:rPr lang="en-US" sz="2400" dirty="0">
                <a:latin typeface="Helvetica" pitchFamily="34" charset="0"/>
              </a:rPr>
              <a:t>H</a:t>
            </a:r>
            <a:r>
              <a:rPr lang="en-US" sz="2400" dirty="0" smtClean="0">
                <a:latin typeface="Helvetica" pitchFamily="34" charset="0"/>
              </a:rPr>
              <a:t>eritage buildings</a:t>
            </a:r>
          </a:p>
          <a:p>
            <a:r>
              <a:rPr lang="en-US" sz="2400" dirty="0" smtClean="0">
                <a:latin typeface="Helvetica" pitchFamily="34" charset="0"/>
              </a:rPr>
              <a:t>New facilities</a:t>
            </a:r>
          </a:p>
          <a:p>
            <a:r>
              <a:rPr lang="en-US" sz="2400" dirty="0" smtClean="0">
                <a:latin typeface="Helvetica" pitchFamily="34" charset="0"/>
              </a:rPr>
              <a:t>Special collections</a:t>
            </a:r>
          </a:p>
          <a:p>
            <a:r>
              <a:rPr lang="en-US" sz="2400" dirty="0" smtClean="0">
                <a:latin typeface="Helvetica" pitchFamily="34" charset="0"/>
              </a:rPr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29057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Thank you!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Helvetica" pitchFamily="34" charset="0"/>
              </a:rPr>
              <a:t>More information:</a:t>
            </a:r>
          </a:p>
          <a:p>
            <a:pPr marL="0" indent="0" algn="ctr">
              <a:buNone/>
            </a:pPr>
            <a:r>
              <a:rPr lang="en-US" b="1" dirty="0">
                <a:latin typeface="Helvetica" pitchFamily="34" charset="0"/>
              </a:rPr>
              <a:t>Doors Open Ontario website</a:t>
            </a:r>
          </a:p>
          <a:p>
            <a:pPr marL="0" indent="0" algn="ctr">
              <a:buNone/>
            </a:pPr>
            <a:r>
              <a:rPr lang="en-US" dirty="0" smtClean="0">
                <a:latin typeface="Helvetica" pitchFamily="34" charset="0"/>
                <a:hlinkClick r:id="rId3"/>
              </a:rPr>
              <a:t>www.doorsopenontario.on.ca</a:t>
            </a:r>
            <a:endParaRPr lang="en-US" dirty="0" smtClean="0">
              <a:latin typeface="Helvetica" pitchFamily="34" charset="0"/>
            </a:endParaRPr>
          </a:p>
          <a:p>
            <a:pPr marL="0" indent="0" algn="ctr">
              <a:buNone/>
            </a:pPr>
            <a:endParaRPr lang="en-US" dirty="0"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Helvetica" pitchFamily="34" charset="0"/>
              </a:rPr>
              <a:t>Jay Young</a:t>
            </a:r>
          </a:p>
          <a:p>
            <a:pPr marL="0" indent="0" algn="ctr">
              <a:buNone/>
            </a:pPr>
            <a:r>
              <a:rPr lang="en-US" sz="2400" dirty="0" smtClean="0">
                <a:latin typeface="Helvetica" pitchFamily="34" charset="0"/>
              </a:rPr>
              <a:t>Outreach Officer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Helvetica" pitchFamily="34" charset="0"/>
              </a:rPr>
              <a:t>Archives of Ontario</a:t>
            </a:r>
          </a:p>
          <a:p>
            <a:pPr marL="0" indent="0" algn="ctr">
              <a:buNone/>
            </a:pPr>
            <a:r>
              <a:rPr lang="en-US" sz="2400" dirty="0" smtClean="0">
                <a:latin typeface="Helvetica" pitchFamily="34" charset="0"/>
                <a:hlinkClick r:id="rId4"/>
              </a:rPr>
              <a:t>Jay.Young@ontario.ca</a:t>
            </a:r>
            <a:r>
              <a:rPr lang="en-US" sz="2400" dirty="0" smtClean="0">
                <a:latin typeface="Helvetica" pitchFamily="34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About the Archives of Ontario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459036"/>
            <a:ext cx="3920835" cy="359931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Second largest archive in Canada</a:t>
            </a:r>
          </a:p>
          <a:p>
            <a:r>
              <a:rPr lang="en-US" sz="2400" dirty="0" smtClean="0">
                <a:latin typeface="Helvetica" pitchFamily="34" charset="0"/>
              </a:rPr>
              <a:t>Modern public facility located at York University</a:t>
            </a:r>
          </a:p>
          <a:p>
            <a:r>
              <a:rPr lang="en-US" sz="2400" dirty="0">
                <a:latin typeface="Helvetica" pitchFamily="34" charset="0"/>
              </a:rPr>
              <a:t>Collect, preserve, </a:t>
            </a:r>
            <a:r>
              <a:rPr lang="en-US" sz="2400" b="1" i="1" dirty="0" smtClean="0">
                <a:latin typeface="Helvetica" pitchFamily="34" charset="0"/>
              </a:rPr>
              <a:t>promote</a:t>
            </a:r>
            <a:r>
              <a:rPr lang="en-US" sz="2400" dirty="0" smtClean="0">
                <a:latin typeface="Helvetica" pitchFamily="34" charset="0"/>
              </a:rPr>
              <a:t> and facilitate access to the province’s documentary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35" y="1295400"/>
            <a:ext cx="5217478" cy="3926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Why Doors Open?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239000" cy="48768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Engage stakeholders</a:t>
            </a:r>
          </a:p>
          <a:p>
            <a:r>
              <a:rPr lang="en-US" sz="2400" dirty="0" smtClean="0">
                <a:latin typeface="Helvetica" pitchFamily="34" charset="0"/>
              </a:rPr>
              <a:t>Leverage community excitement generated by Doors Open</a:t>
            </a:r>
          </a:p>
          <a:p>
            <a:r>
              <a:rPr lang="en-US" sz="2400" dirty="0" smtClean="0">
                <a:latin typeface="Helvetica" pitchFamily="34" charset="0"/>
              </a:rPr>
              <a:t>Showcase new initiatives</a:t>
            </a:r>
          </a:p>
          <a:p>
            <a:r>
              <a:rPr lang="en-US" sz="2400" dirty="0" smtClean="0">
                <a:latin typeface="Helvetica" pitchFamily="34" charset="0"/>
              </a:rPr>
              <a:t>Connect with Doors Open theme</a:t>
            </a:r>
          </a:p>
        </p:txBody>
      </p:sp>
    </p:spTree>
    <p:extLst>
      <p:ext uri="{BB962C8B-B14F-4D97-AF65-F5344CB8AC3E}">
        <p14:creationId xmlns:p14="http://schemas.microsoft.com/office/powerpoint/2010/main" val="352386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Doors Open at the Archives of Ontario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943600" cy="28956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Public tours</a:t>
            </a:r>
          </a:p>
          <a:p>
            <a:r>
              <a:rPr lang="en-US" sz="2400" dirty="0">
                <a:latin typeface="Helvetica" pitchFamily="34" charset="0"/>
              </a:rPr>
              <a:t>Thematic programming</a:t>
            </a:r>
          </a:p>
          <a:p>
            <a:r>
              <a:rPr lang="en-US" sz="2400" dirty="0" smtClean="0">
                <a:latin typeface="Helvetica" pitchFamily="34" charset="0"/>
              </a:rPr>
              <a:t>Education programming</a:t>
            </a:r>
          </a:p>
          <a:p>
            <a:r>
              <a:rPr lang="en-US" sz="2400" dirty="0" smtClean="0">
                <a:latin typeface="Helvetica" pitchFamily="34" charset="0"/>
              </a:rPr>
              <a:t>Exhibit promotion</a:t>
            </a:r>
          </a:p>
          <a:p>
            <a:r>
              <a:rPr lang="en-US" sz="2400" dirty="0" smtClean="0">
                <a:latin typeface="Helvetica" pitchFamily="34" charset="0"/>
              </a:rPr>
              <a:t>Social media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6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Public Tours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4876800"/>
          </a:xfrm>
        </p:spPr>
        <p:txBody>
          <a:bodyPr/>
          <a:lstStyle/>
          <a:p>
            <a:r>
              <a:rPr lang="en-US" sz="2400" dirty="0">
                <a:latin typeface="Helvetica" pitchFamily="34" charset="0"/>
              </a:rPr>
              <a:t>E</a:t>
            </a:r>
            <a:r>
              <a:rPr lang="en-US" sz="2400" dirty="0" smtClean="0">
                <a:latin typeface="Helvetica" pitchFamily="34" charset="0"/>
              </a:rPr>
              <a:t>ngage visitors by showing public and staff-only areas of the Archives of Ontario</a:t>
            </a:r>
          </a:p>
        </p:txBody>
      </p:sp>
      <p:pic>
        <p:nvPicPr>
          <p:cNvPr id="4" name="Picture 2" descr="C:\Users\ManningDa\AppData\Local\Hewlett-Packard\HP TRIM\TEMP\HPTRIM.6060\14 E24154  Students in Reading 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733"/>
            <a:ext cx="7486011" cy="391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0400" cy="56356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Thematic Programming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3276600" cy="32004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Effective to link special initiatives to Doors Open theme</a:t>
            </a:r>
          </a:p>
          <a:p>
            <a:r>
              <a:rPr lang="en-US" sz="2400" dirty="0" smtClean="0">
                <a:latin typeface="Helvetica" pitchFamily="34" charset="0"/>
              </a:rPr>
              <a:t>Example: Doors Open Toronto 2015 theme: “Sports, Recreation and Leisure”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87" y="1295400"/>
            <a:ext cx="5813636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3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Education Programming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4876800"/>
          </a:xfrm>
        </p:spPr>
        <p:txBody>
          <a:bodyPr/>
          <a:lstStyle/>
          <a:p>
            <a:r>
              <a:rPr lang="en-US" sz="2400" dirty="0">
                <a:latin typeface="Helvetica" pitchFamily="34" charset="0"/>
              </a:rPr>
              <a:t>Doors Open: Interactive children’s activities in our classroom</a:t>
            </a:r>
          </a:p>
          <a:p>
            <a:r>
              <a:rPr lang="en-US" sz="2400" dirty="0" smtClean="0">
                <a:latin typeface="Helvetica" pitchFamily="34" charset="0"/>
              </a:rPr>
              <a:t>Links with curriculum-based education programming aimed at students from grades 3 to 12</a:t>
            </a:r>
          </a:p>
          <a:p>
            <a:r>
              <a:rPr lang="en-US" sz="2400" dirty="0" smtClean="0">
                <a:latin typeface="Helvetica" pitchFamily="34" charset="0"/>
              </a:rPr>
              <a:t>2015-2016: more than 3,600 students and 180 educators learned about the importance of archival records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r="7060"/>
          <a:stretch/>
        </p:blipFill>
        <p:spPr>
          <a:xfrm>
            <a:off x="4895850" y="1560411"/>
            <a:ext cx="4267200" cy="310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3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Exhibit Promotion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050" y="1372344"/>
            <a:ext cx="3505200" cy="39624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Helen McClung Exhibit Area</a:t>
            </a:r>
          </a:p>
          <a:p>
            <a:r>
              <a:rPr lang="en-US" sz="2400" dirty="0" smtClean="0">
                <a:latin typeface="Helvetica" pitchFamily="34" charset="0"/>
              </a:rPr>
              <a:t>Current exhibit: Dear Sadie – Love, Lives and Remembrance from Ontario’s First World War</a:t>
            </a:r>
          </a:p>
          <a:p>
            <a:r>
              <a:rPr lang="en-US" sz="2400" dirty="0" smtClean="0">
                <a:latin typeface="Helvetica" pitchFamily="34" charset="0"/>
              </a:rPr>
              <a:t>Next exhibit: Family Ties: Ontario Turns 150</a:t>
            </a:r>
          </a:p>
        </p:txBody>
      </p:sp>
      <p:pic>
        <p:nvPicPr>
          <p:cNvPr id="6146" name="Picture 2" descr="C:\Users\YoungJay\AppData\Local\Hewlett-Packard\HP TRIM\TEMP\HPTRIM.2824\15 E13175  Danielle giving tour (Jackie MacDonald &amp; Bill Gelling in tour group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12" y="1600200"/>
            <a:ext cx="5257466" cy="3506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Social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979361"/>
            <a:ext cx="3962400" cy="2514600"/>
          </a:xfrm>
        </p:spPr>
        <p:txBody>
          <a:bodyPr/>
          <a:lstStyle/>
          <a:p>
            <a:r>
              <a:rPr lang="en-US" sz="2400" dirty="0" smtClean="0">
                <a:latin typeface="Helvetica" pitchFamily="34" charset="0"/>
              </a:rPr>
              <a:t>Promotional value </a:t>
            </a:r>
          </a:p>
          <a:p>
            <a:r>
              <a:rPr lang="en-US" sz="2400" dirty="0" smtClean="0">
                <a:latin typeface="Helvetica" pitchFamily="34" charset="0"/>
              </a:rPr>
              <a:t>Encourage use of social media use by visitors</a:t>
            </a:r>
          </a:p>
          <a:p>
            <a:r>
              <a:rPr lang="en-US" sz="2400" dirty="0">
                <a:latin typeface="Helvetica" pitchFamily="34" charset="0"/>
              </a:rPr>
              <a:t>D</a:t>
            </a:r>
            <a:r>
              <a:rPr lang="en-US" sz="2400" dirty="0" smtClean="0">
                <a:latin typeface="Helvetica" pitchFamily="34" charset="0"/>
              </a:rPr>
              <a:t>oors Open tie-in with Archives of Ontario channels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948238" cy="540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86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-Narrow"/>
        <a:ea typeface=""/>
        <a:cs typeface=""/>
      </a:majorFont>
      <a:minorFont>
        <a:latin typeface="Helvetica-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308</Words>
  <Application>Microsoft Macintosh PowerPoint</Application>
  <PresentationFormat>On-screen Show (4:3)</PresentationFormat>
  <Paragraphs>70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About the Archives of Ontario</vt:lpstr>
      <vt:lpstr>Why Doors Open?</vt:lpstr>
      <vt:lpstr>Doors Open at the Archives of Ontario</vt:lpstr>
      <vt:lpstr>Public Tours</vt:lpstr>
      <vt:lpstr>Thematic Programming</vt:lpstr>
      <vt:lpstr>Education Programming</vt:lpstr>
      <vt:lpstr>Exhibit Promotion</vt:lpstr>
      <vt:lpstr>Social Media</vt:lpstr>
      <vt:lpstr>Doors Open ideas for libraries</vt:lpstr>
      <vt:lpstr>Thank you!</vt:lpstr>
    </vt:vector>
  </TitlesOfParts>
  <Company>Government of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 Boden</dc:creator>
  <cp:lastModifiedBy>Michelle Arbuckle</cp:lastModifiedBy>
  <cp:revision>37</cp:revision>
  <dcterms:created xsi:type="dcterms:W3CDTF">2010-05-11T20:54:57Z</dcterms:created>
  <dcterms:modified xsi:type="dcterms:W3CDTF">2016-05-30T20:45:29Z</dcterms:modified>
</cp:coreProperties>
</file>