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6" r:id="rId4"/>
    <p:sldId id="265" r:id="rId5"/>
    <p:sldId id="260" r:id="rId6"/>
    <p:sldId id="259" r:id="rId7"/>
    <p:sldId id="261" r:id="rId8"/>
    <p:sldId id="262" r:id="rId9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2" y="-1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B73B3-84A4-4E73-841F-C4BDB1D9C06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DC906-76AF-462A-BA83-D7E9319CE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728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102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59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0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63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89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714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56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51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769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14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4575-28D3-4503-A33C-86ED2BF72F9C}" type="datetimeFigureOut">
              <a:rPr lang="en-CA" smtClean="0"/>
              <a:t>16-05-30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FD42E-056C-4680-BE31-D9D162904B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0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ellevillelibrary.ca/" TargetMode="External"/><Relationship Id="rId3" Type="http://schemas.openxmlformats.org/officeDocument/2006/relationships/hyperlink" Target="http://vitacollections.ca/BellevilleHistory/search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ellevillelibrary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Genealogy Boot Camp for Librarians</a:t>
            </a:r>
            <a:endParaRPr lang="en-CA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OLA Pre-Conference, OGS Conference 2016</a:t>
            </a:r>
          </a:p>
          <a:p>
            <a:r>
              <a:rPr lang="en-CA" dirty="0" smtClean="0"/>
              <a:t>Shannon Bryan, Coordinator of Information and Web Services</a:t>
            </a:r>
          </a:p>
          <a:p>
            <a:r>
              <a:rPr lang="en-CA" dirty="0" smtClean="0"/>
              <a:t>Belleville Public Library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105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13" y="1181099"/>
            <a:ext cx="10515600" cy="1325563"/>
          </a:xfrm>
        </p:spPr>
        <p:txBody>
          <a:bodyPr/>
          <a:lstStyle/>
          <a:p>
            <a:r>
              <a:rPr lang="en-CA" b="1" dirty="0" smtClean="0"/>
              <a:t>Agenda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13" y="2506662"/>
            <a:ext cx="10515600" cy="4351338"/>
          </a:xfrm>
        </p:spPr>
        <p:txBody>
          <a:bodyPr/>
          <a:lstStyle/>
          <a:p>
            <a:r>
              <a:rPr lang="en-CA" dirty="0" smtClean="0"/>
              <a:t>Belleville Public Library and John M. Parrott Art Gallery</a:t>
            </a:r>
          </a:p>
          <a:p>
            <a:r>
              <a:rPr lang="en-CA" dirty="0" smtClean="0"/>
              <a:t>Local History – Building our collection</a:t>
            </a:r>
          </a:p>
          <a:p>
            <a:r>
              <a:rPr lang="en-CA" dirty="0" smtClean="0"/>
              <a:t>Programming – Getting people through the doors</a:t>
            </a:r>
          </a:p>
          <a:p>
            <a:r>
              <a:rPr lang="en-CA" dirty="0" smtClean="0"/>
              <a:t>Marketing – How do we do it?</a:t>
            </a:r>
          </a:p>
          <a:p>
            <a:r>
              <a:rPr lang="en-CA" dirty="0" smtClean="0"/>
              <a:t>Research Services – How and what do we provide?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2948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7612" y="454152"/>
            <a:ext cx="3932237" cy="1600200"/>
          </a:xfrm>
        </p:spPr>
        <p:txBody>
          <a:bodyPr/>
          <a:lstStyle/>
          <a:p>
            <a:r>
              <a:rPr lang="en-CA" b="1" dirty="0" smtClean="0"/>
              <a:t>Belleville Public Library</a:t>
            </a:r>
            <a:endParaRPr lang="en-C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3" r="6843"/>
          <a:stretch>
            <a:fillRect/>
          </a:stretch>
        </p:blipFill>
        <p:spPr>
          <a:xfrm>
            <a:off x="5829364" y="995363"/>
            <a:ext cx="6172200" cy="487362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17612" y="2057400"/>
            <a:ext cx="3932237" cy="38115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Belleville, Ontario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Population of 49,000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One branch – downtown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Library – first two floors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John M. Parrott Art Gallery – third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Community Archives of Belleville and Hastings County – April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7019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13" y="1181099"/>
            <a:ext cx="10515600" cy="1325563"/>
          </a:xfrm>
        </p:spPr>
        <p:txBody>
          <a:bodyPr/>
          <a:lstStyle/>
          <a:p>
            <a:r>
              <a:rPr lang="en-CA" b="1" dirty="0" smtClean="0"/>
              <a:t>Local History – Building our Collection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13" y="2506662"/>
            <a:ext cx="10515600" cy="4351338"/>
          </a:xfrm>
        </p:spPr>
        <p:txBody>
          <a:bodyPr/>
          <a:lstStyle/>
          <a:p>
            <a:r>
              <a:rPr lang="en-CA" dirty="0" err="1" smtClean="0"/>
              <a:t>Canadiana</a:t>
            </a:r>
            <a:r>
              <a:rPr lang="en-CA" dirty="0" smtClean="0"/>
              <a:t> Room – weeded about 50% of our Local History Collection</a:t>
            </a:r>
          </a:p>
          <a:p>
            <a:r>
              <a:rPr lang="en-CA" dirty="0" smtClean="0"/>
              <a:t>Local History Collection Policy</a:t>
            </a:r>
          </a:p>
          <a:p>
            <a:pPr lvl="1"/>
            <a:r>
              <a:rPr lang="en-CA" sz="2000" dirty="0" smtClean="0"/>
              <a:t>Non-Circulating material</a:t>
            </a:r>
          </a:p>
          <a:p>
            <a:pPr lvl="1"/>
            <a:r>
              <a:rPr lang="en-CA" sz="2000" dirty="0" smtClean="0"/>
              <a:t>Circulating material</a:t>
            </a:r>
          </a:p>
          <a:p>
            <a:pPr lvl="1"/>
            <a:r>
              <a:rPr lang="en-CA" sz="2000" dirty="0" smtClean="0"/>
              <a:t>Farley </a:t>
            </a:r>
            <a:r>
              <a:rPr lang="en-CA" sz="2000" dirty="0" err="1" smtClean="0"/>
              <a:t>Mowat</a:t>
            </a:r>
            <a:endParaRPr lang="en-CA" sz="2000" dirty="0" smtClean="0"/>
          </a:p>
          <a:p>
            <a:pPr lvl="1"/>
            <a:r>
              <a:rPr lang="en-CA" sz="2000" dirty="0" smtClean="0"/>
              <a:t>City-issued documents</a:t>
            </a:r>
          </a:p>
          <a:p>
            <a:pPr lvl="1"/>
            <a:r>
              <a:rPr lang="en-CA" sz="2000" dirty="0" smtClean="0"/>
              <a:t>Belleville Newspapers</a:t>
            </a:r>
          </a:p>
          <a:p>
            <a:pPr lvl="1"/>
            <a:r>
              <a:rPr lang="en-CA" sz="2000" dirty="0" smtClean="0"/>
              <a:t>Genealogy Collection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85351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13" y="1181099"/>
            <a:ext cx="10515600" cy="1325563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Programming – Getting people through the doors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13" y="2506662"/>
            <a:ext cx="10515600" cy="4351338"/>
          </a:xfrm>
        </p:spPr>
        <p:txBody>
          <a:bodyPr/>
          <a:lstStyle/>
          <a:p>
            <a:r>
              <a:rPr lang="en-CA" dirty="0" smtClean="0"/>
              <a:t>Culture Days  - September 26-27, 2014</a:t>
            </a:r>
          </a:p>
          <a:p>
            <a:r>
              <a:rPr lang="en-CA" dirty="0" smtClean="0"/>
              <a:t>Genealogy 101 Workshop – Jan 2015</a:t>
            </a:r>
          </a:p>
          <a:p>
            <a:r>
              <a:rPr lang="en-CA" dirty="0"/>
              <a:t>G</a:t>
            </a:r>
            <a:r>
              <a:rPr lang="en-CA" dirty="0" smtClean="0"/>
              <a:t>enealogy 102 Workshop – Fall 2016/Winter 2017</a:t>
            </a:r>
          </a:p>
          <a:p>
            <a:r>
              <a:rPr lang="en-CA" dirty="0" smtClean="0"/>
              <a:t>Timing and Audience</a:t>
            </a:r>
          </a:p>
          <a:p>
            <a:r>
              <a:rPr lang="en-CA" dirty="0" smtClean="0"/>
              <a:t>Future Partnerships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90859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13" y="1181099"/>
            <a:ext cx="10515600" cy="1325563"/>
          </a:xfrm>
        </p:spPr>
        <p:txBody>
          <a:bodyPr/>
          <a:lstStyle/>
          <a:p>
            <a:r>
              <a:rPr lang="en-CA" b="1" dirty="0" smtClean="0"/>
              <a:t>Marketing – how do we do it?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13" y="2506662"/>
            <a:ext cx="10515600" cy="4351338"/>
          </a:xfrm>
        </p:spPr>
        <p:txBody>
          <a:bodyPr/>
          <a:lstStyle/>
          <a:p>
            <a:r>
              <a:rPr lang="en-CA" sz="2400" dirty="0" smtClean="0"/>
              <a:t>Community Event Announcements</a:t>
            </a:r>
          </a:p>
          <a:p>
            <a:pPr lvl="1"/>
            <a:r>
              <a:rPr lang="en-CA" dirty="0" smtClean="0"/>
              <a:t>CJBQ Radio – Mary Thomas, Newsmaker Sunday</a:t>
            </a:r>
          </a:p>
          <a:p>
            <a:r>
              <a:rPr lang="en-CA" sz="2400" dirty="0" smtClean="0"/>
              <a:t>In-house advertising</a:t>
            </a:r>
          </a:p>
          <a:p>
            <a:r>
              <a:rPr lang="en-CA" sz="2400" dirty="0" smtClean="0"/>
              <a:t>Social Media and </a:t>
            </a:r>
            <a:r>
              <a:rPr lang="en-CA" sz="2400" dirty="0" smtClean="0">
                <a:hlinkClick r:id="rId2"/>
              </a:rPr>
              <a:t>www.bellevillelibrary.ca</a:t>
            </a:r>
            <a:r>
              <a:rPr lang="en-CA" sz="2400" dirty="0" smtClean="0"/>
              <a:t> </a:t>
            </a:r>
          </a:p>
          <a:p>
            <a:r>
              <a:rPr lang="en-CA" sz="2400" dirty="0" smtClean="0"/>
              <a:t>Posters delivered</a:t>
            </a:r>
          </a:p>
          <a:p>
            <a:r>
              <a:rPr lang="en-CA" sz="2400" dirty="0" smtClean="0"/>
              <a:t>Digitized Collections – </a:t>
            </a:r>
            <a:r>
              <a:rPr lang="en-CA" sz="2400" dirty="0" smtClean="0">
                <a:hlinkClick r:id="rId3"/>
              </a:rPr>
              <a:t>Belleville History Alive</a:t>
            </a:r>
            <a:endParaRPr lang="en-CA" sz="2400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95719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13" y="1181099"/>
            <a:ext cx="10515600" cy="1325563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Research Services – How and what do we provide?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13" y="2506662"/>
            <a:ext cx="10515600" cy="4351338"/>
          </a:xfrm>
        </p:spPr>
        <p:txBody>
          <a:bodyPr/>
          <a:lstStyle/>
          <a:p>
            <a:r>
              <a:rPr lang="en-CA" dirty="0" smtClean="0"/>
              <a:t>Ask a Librarian</a:t>
            </a:r>
          </a:p>
          <a:p>
            <a:r>
              <a:rPr lang="en-CA" dirty="0" smtClean="0"/>
              <a:t>Free Research vs. Fee-Based Research</a:t>
            </a:r>
          </a:p>
          <a:p>
            <a:r>
              <a:rPr lang="en-CA" dirty="0" smtClean="0"/>
              <a:t>Complex questions</a:t>
            </a:r>
          </a:p>
          <a:p>
            <a:r>
              <a:rPr lang="en-CA" dirty="0" smtClean="0"/>
              <a:t>Managing Staff time</a:t>
            </a:r>
          </a:p>
          <a:p>
            <a:r>
              <a:rPr lang="en-CA" dirty="0" smtClean="0"/>
              <a:t>“Out-of-Towners”</a:t>
            </a:r>
          </a:p>
        </p:txBody>
      </p:sp>
    </p:spTree>
    <p:extLst>
      <p:ext uri="{BB962C8B-B14F-4D97-AF65-F5344CB8AC3E}">
        <p14:creationId xmlns:p14="http://schemas.microsoft.com/office/powerpoint/2010/main" val="120508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13" y="1181099"/>
            <a:ext cx="10515600" cy="1325563"/>
          </a:xfrm>
        </p:spPr>
        <p:txBody>
          <a:bodyPr/>
          <a:lstStyle/>
          <a:p>
            <a:r>
              <a:rPr lang="en-CA" b="1" dirty="0" smtClean="0"/>
              <a:t>Questions?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13" y="25066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 smtClean="0"/>
              <a:t>Belleville Public Library and John M. Parrott Art Gallery</a:t>
            </a:r>
          </a:p>
          <a:p>
            <a:pPr marL="0" indent="0" algn="ctr">
              <a:buNone/>
            </a:pPr>
            <a:r>
              <a:rPr lang="en-CA" dirty="0" smtClean="0"/>
              <a:t>254 Pinnacle Street</a:t>
            </a:r>
          </a:p>
          <a:p>
            <a:pPr marL="0" indent="0" algn="ctr">
              <a:buNone/>
            </a:pPr>
            <a:r>
              <a:rPr lang="en-CA" dirty="0" smtClean="0"/>
              <a:t>Belleville, Ontario</a:t>
            </a:r>
          </a:p>
          <a:p>
            <a:pPr marL="0" indent="0" algn="ctr">
              <a:buNone/>
            </a:pPr>
            <a:r>
              <a:rPr lang="en-CA" dirty="0" smtClean="0"/>
              <a:t>K8N 3B1</a:t>
            </a:r>
          </a:p>
          <a:p>
            <a:pPr marL="0" indent="0" algn="ctr">
              <a:buNone/>
            </a:pPr>
            <a:r>
              <a:rPr lang="en-CA" dirty="0" smtClean="0">
                <a:hlinkClick r:id="rId2"/>
              </a:rPr>
              <a:t>www.bellevillelibrary.ca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951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267</Words>
  <Application>Microsoft Macintosh PowerPoint</Application>
  <PresentationFormat>Custom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Genealogy Boot Camp for Librarians</vt:lpstr>
      <vt:lpstr>Agenda</vt:lpstr>
      <vt:lpstr>Belleville Public Library</vt:lpstr>
      <vt:lpstr>Local History – Building our Collection</vt:lpstr>
      <vt:lpstr>Programming – Getting people through the doors</vt:lpstr>
      <vt:lpstr>Marketing – how do we do it?</vt:lpstr>
      <vt:lpstr>Research Services – How and what do we provide?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Genealogy Boot Camp for Librarians</dc:title>
  <dc:creator>Shannon Bryan</dc:creator>
  <cp:lastModifiedBy>Michelle Arbuckle</cp:lastModifiedBy>
  <cp:revision>33</cp:revision>
  <cp:lastPrinted>2016-05-20T16:58:53Z</cp:lastPrinted>
  <dcterms:created xsi:type="dcterms:W3CDTF">2016-05-17T19:03:35Z</dcterms:created>
  <dcterms:modified xsi:type="dcterms:W3CDTF">2016-05-30T21:00:49Z</dcterms:modified>
</cp:coreProperties>
</file>