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9" r:id="rId4"/>
    <p:sldId id="278" r:id="rId5"/>
    <p:sldId id="265" r:id="rId6"/>
    <p:sldId id="279" r:id="rId7"/>
    <p:sldId id="261" r:id="rId8"/>
    <p:sldId id="273" r:id="rId9"/>
    <p:sldId id="280" r:id="rId10"/>
    <p:sldId id="281" r:id="rId11"/>
    <p:sldId id="282" r:id="rId12"/>
    <p:sldId id="287" r:id="rId13"/>
    <p:sldId id="270" r:id="rId14"/>
    <p:sldId id="260" r:id="rId15"/>
    <p:sldId id="276" r:id="rId16"/>
  </p:sldIdLst>
  <p:sldSz cx="9144000" cy="6858000" type="screen4x3"/>
  <p:notesSz cx="7027863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3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45" autoAdjust="0"/>
    <p:restoredTop sz="93651" autoAdjust="0"/>
  </p:normalViewPr>
  <p:slideViewPr>
    <p:cSldViewPr>
      <p:cViewPr>
        <p:scale>
          <a:sx n="70" d="100"/>
          <a:sy n="70" d="100"/>
        </p:scale>
        <p:origin x="-84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28504-77B6-4C89-802D-2D50442E63E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38AA1-F8D1-4B9C-AE2B-A4C360549593}">
      <dgm:prSet custT="1"/>
      <dgm:spPr/>
      <dgm:t>
        <a:bodyPr/>
        <a:lstStyle/>
        <a:p>
          <a:r>
            <a:rPr lang="en-US" sz="1600" dirty="0" smtClean="0"/>
            <a:t>Instructional / Program Resources</a:t>
          </a:r>
          <a:endParaRPr lang="en-US" sz="1600" dirty="0"/>
        </a:p>
      </dgm:t>
    </dgm:pt>
    <dgm:pt modelId="{71D62B74-E6C3-466A-B035-4AC69BC57BAB}" type="parTrans" cxnId="{202F4030-A183-41E2-ACFF-1CD135E01FF2}">
      <dgm:prSet/>
      <dgm:spPr/>
      <dgm:t>
        <a:bodyPr/>
        <a:lstStyle/>
        <a:p>
          <a:endParaRPr lang="en-US" sz="1400"/>
        </a:p>
      </dgm:t>
    </dgm:pt>
    <dgm:pt modelId="{39DDFA92-1F70-461A-B825-E3D0737F58C7}" type="sibTrans" cxnId="{202F4030-A183-41E2-ACFF-1CD135E01FF2}">
      <dgm:prSet/>
      <dgm:spPr/>
      <dgm:t>
        <a:bodyPr/>
        <a:lstStyle/>
        <a:p>
          <a:endParaRPr lang="en-US" sz="1400"/>
        </a:p>
      </dgm:t>
    </dgm:pt>
    <dgm:pt modelId="{FDE98BBC-3729-4A11-BA00-EEC66884B38B}">
      <dgm:prSet custT="1"/>
      <dgm:spPr/>
      <dgm:t>
        <a:bodyPr/>
        <a:lstStyle/>
        <a:p>
          <a:r>
            <a:rPr lang="en-US" sz="1600" dirty="0" smtClean="0"/>
            <a:t>Research / Funded Projects</a:t>
          </a:r>
          <a:endParaRPr lang="en-US" sz="1600" dirty="0"/>
        </a:p>
      </dgm:t>
    </dgm:pt>
    <dgm:pt modelId="{AC44ABDE-427E-4666-85F9-3CA5F98EC32D}" type="parTrans" cxnId="{B54AE0D7-1CC9-4195-9676-FA1EECF83229}">
      <dgm:prSet/>
      <dgm:spPr/>
      <dgm:t>
        <a:bodyPr/>
        <a:lstStyle/>
        <a:p>
          <a:endParaRPr lang="en-US" sz="1400"/>
        </a:p>
      </dgm:t>
    </dgm:pt>
    <dgm:pt modelId="{A0A55DFE-B5C8-4B4C-A14A-F76CC34A990C}" type="sibTrans" cxnId="{B54AE0D7-1CC9-4195-9676-FA1EECF83229}">
      <dgm:prSet/>
      <dgm:spPr/>
      <dgm:t>
        <a:bodyPr/>
        <a:lstStyle/>
        <a:p>
          <a:endParaRPr lang="en-US" sz="1400"/>
        </a:p>
      </dgm:t>
    </dgm:pt>
    <dgm:pt modelId="{F5D22B89-32B3-46F8-9988-82817E651683}">
      <dgm:prSet custT="1"/>
      <dgm:spPr/>
      <dgm:t>
        <a:bodyPr/>
        <a:lstStyle/>
        <a:p>
          <a:r>
            <a:rPr lang="en-US" sz="1600" dirty="0" smtClean="0"/>
            <a:t>Cultural Collections</a:t>
          </a:r>
          <a:endParaRPr lang="en-US" sz="1600" dirty="0"/>
        </a:p>
      </dgm:t>
    </dgm:pt>
    <dgm:pt modelId="{26C33622-49FD-4979-B6FF-D5513447190C}" type="parTrans" cxnId="{CFE2D423-10A0-4A10-B932-C20D13F37107}">
      <dgm:prSet/>
      <dgm:spPr/>
      <dgm:t>
        <a:bodyPr/>
        <a:lstStyle/>
        <a:p>
          <a:endParaRPr lang="en-US" sz="1400"/>
        </a:p>
      </dgm:t>
    </dgm:pt>
    <dgm:pt modelId="{AE62EA26-224A-4FA4-9245-A94B11C9CB4C}" type="sibTrans" cxnId="{CFE2D423-10A0-4A10-B932-C20D13F37107}">
      <dgm:prSet/>
      <dgm:spPr/>
      <dgm:t>
        <a:bodyPr/>
        <a:lstStyle/>
        <a:p>
          <a:endParaRPr lang="en-US" sz="1400"/>
        </a:p>
      </dgm:t>
    </dgm:pt>
    <dgm:pt modelId="{86160D26-0CDE-48D0-BF71-BCB5FEF2FEAA}">
      <dgm:prSet custT="1"/>
      <dgm:spPr/>
      <dgm:t>
        <a:bodyPr/>
        <a:lstStyle/>
        <a:p>
          <a:r>
            <a:rPr lang="en-US" sz="1600" dirty="0" smtClean="0"/>
            <a:t>Learner  Resources and Learner Produced Writings</a:t>
          </a:r>
          <a:endParaRPr lang="en-US" sz="1600" dirty="0"/>
        </a:p>
      </dgm:t>
    </dgm:pt>
    <dgm:pt modelId="{DDD438F7-BC29-48F5-A28F-44854A453B45}" type="parTrans" cxnId="{439017BF-DBF7-4E2A-83C7-795E5FF7292A}">
      <dgm:prSet/>
      <dgm:spPr/>
      <dgm:t>
        <a:bodyPr/>
        <a:lstStyle/>
        <a:p>
          <a:endParaRPr lang="en-US" sz="1400"/>
        </a:p>
      </dgm:t>
    </dgm:pt>
    <dgm:pt modelId="{561FA911-3190-4385-936A-D1A26F407438}" type="sibTrans" cxnId="{439017BF-DBF7-4E2A-83C7-795E5FF7292A}">
      <dgm:prSet/>
      <dgm:spPr/>
      <dgm:t>
        <a:bodyPr/>
        <a:lstStyle/>
        <a:p>
          <a:endParaRPr lang="en-US" sz="1400"/>
        </a:p>
      </dgm:t>
    </dgm:pt>
    <dgm:pt modelId="{132AA3FB-A1C0-4E07-89B9-5A810CF00A2F}" type="pres">
      <dgm:prSet presAssocID="{2FF28504-77B6-4C89-802D-2D50442E63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1F831-D82A-4AD3-BB52-27427F7B0B3A}" type="pres">
      <dgm:prSet presAssocID="{A7F38AA1-F8D1-4B9C-AE2B-A4C360549593}" presName="node" presStyleLbl="node1" presStyleIdx="0" presStyleCnt="4" custScaleX="107955" custScaleY="98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AA29-8DE9-4224-BAD2-AD21343E8BC5}" type="pres">
      <dgm:prSet presAssocID="{A7F38AA1-F8D1-4B9C-AE2B-A4C360549593}" presName="spNode" presStyleCnt="0"/>
      <dgm:spPr/>
    </dgm:pt>
    <dgm:pt modelId="{E8EFCFDD-C3DC-4D6E-8785-A1E3A0DEBE27}" type="pres">
      <dgm:prSet presAssocID="{39DDFA92-1F70-461A-B825-E3D0737F58C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6AF47BA-ED13-4788-AD3F-149069F3B8C3}" type="pres">
      <dgm:prSet presAssocID="{FDE98BBC-3729-4A11-BA00-EEC66884B3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E47ED-EE21-4BCB-8E2C-D62BB6EFB04D}" type="pres">
      <dgm:prSet presAssocID="{FDE98BBC-3729-4A11-BA00-EEC66884B38B}" presName="spNode" presStyleCnt="0"/>
      <dgm:spPr/>
    </dgm:pt>
    <dgm:pt modelId="{BE0C29F9-E600-4F30-9613-706A41743BBD}" type="pres">
      <dgm:prSet presAssocID="{A0A55DFE-B5C8-4B4C-A14A-F76CC34A990C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81D5075-E9EA-43BD-89AB-9708DC7568CD}" type="pres">
      <dgm:prSet presAssocID="{F5D22B89-32B3-46F8-9988-82817E6516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A9798-B71B-46ED-A977-0C0A37AC5BED}" type="pres">
      <dgm:prSet presAssocID="{F5D22B89-32B3-46F8-9988-82817E651683}" presName="spNode" presStyleCnt="0"/>
      <dgm:spPr/>
    </dgm:pt>
    <dgm:pt modelId="{FA166CC8-A3F2-4791-BCAC-0DBC4D08DAAA}" type="pres">
      <dgm:prSet presAssocID="{AE62EA26-224A-4FA4-9245-A94B11C9CB4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83A0F08-5C3C-4B47-B03C-4757D66FB969}" type="pres">
      <dgm:prSet presAssocID="{86160D26-0CDE-48D0-BF71-BCB5FEF2FE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F47FA-E700-476A-9ACF-5FF9EC2E184E}" type="pres">
      <dgm:prSet presAssocID="{86160D26-0CDE-48D0-BF71-BCB5FEF2FEAA}" presName="spNode" presStyleCnt="0"/>
      <dgm:spPr/>
    </dgm:pt>
    <dgm:pt modelId="{7A6C5517-2B21-41D7-B482-39374CF52744}" type="pres">
      <dgm:prSet presAssocID="{561FA911-3190-4385-936A-D1A26F40743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54AE0D7-1CC9-4195-9676-FA1EECF83229}" srcId="{2FF28504-77B6-4C89-802D-2D50442E63E9}" destId="{FDE98BBC-3729-4A11-BA00-EEC66884B38B}" srcOrd="1" destOrd="0" parTransId="{AC44ABDE-427E-4666-85F9-3CA5F98EC32D}" sibTransId="{A0A55DFE-B5C8-4B4C-A14A-F76CC34A990C}"/>
    <dgm:cxn modelId="{D5BB7910-A7C6-40C0-B7F2-89AFC2C0BA36}" type="presOf" srcId="{FDE98BBC-3729-4A11-BA00-EEC66884B38B}" destId="{46AF47BA-ED13-4788-AD3F-149069F3B8C3}" srcOrd="0" destOrd="0" presId="urn:microsoft.com/office/officeart/2005/8/layout/cycle6"/>
    <dgm:cxn modelId="{A7B29700-CBA7-45CD-8637-9FCD2B827FFB}" type="presOf" srcId="{AE62EA26-224A-4FA4-9245-A94B11C9CB4C}" destId="{FA166CC8-A3F2-4791-BCAC-0DBC4D08DAAA}" srcOrd="0" destOrd="0" presId="urn:microsoft.com/office/officeart/2005/8/layout/cycle6"/>
    <dgm:cxn modelId="{7D2B40A0-E1CA-48E2-99D5-4942375B1C96}" type="presOf" srcId="{F5D22B89-32B3-46F8-9988-82817E651683}" destId="{181D5075-E9EA-43BD-89AB-9708DC7568CD}" srcOrd="0" destOrd="0" presId="urn:microsoft.com/office/officeart/2005/8/layout/cycle6"/>
    <dgm:cxn modelId="{88399F89-69EA-4737-9246-57A61EC18246}" type="presOf" srcId="{561FA911-3190-4385-936A-D1A26F407438}" destId="{7A6C5517-2B21-41D7-B482-39374CF52744}" srcOrd="0" destOrd="0" presId="urn:microsoft.com/office/officeart/2005/8/layout/cycle6"/>
    <dgm:cxn modelId="{33FB3A04-7838-45E1-B977-4260AE1C1AB8}" type="presOf" srcId="{39DDFA92-1F70-461A-B825-E3D0737F58C7}" destId="{E8EFCFDD-C3DC-4D6E-8785-A1E3A0DEBE27}" srcOrd="0" destOrd="0" presId="urn:microsoft.com/office/officeart/2005/8/layout/cycle6"/>
    <dgm:cxn modelId="{0B1FC117-E73B-4E28-A6F4-5C907EB665C8}" type="presOf" srcId="{A0A55DFE-B5C8-4B4C-A14A-F76CC34A990C}" destId="{BE0C29F9-E600-4F30-9613-706A41743BBD}" srcOrd="0" destOrd="0" presId="urn:microsoft.com/office/officeart/2005/8/layout/cycle6"/>
    <dgm:cxn modelId="{CFE2D423-10A0-4A10-B932-C20D13F37107}" srcId="{2FF28504-77B6-4C89-802D-2D50442E63E9}" destId="{F5D22B89-32B3-46F8-9988-82817E651683}" srcOrd="2" destOrd="0" parTransId="{26C33622-49FD-4979-B6FF-D5513447190C}" sibTransId="{AE62EA26-224A-4FA4-9245-A94B11C9CB4C}"/>
    <dgm:cxn modelId="{8440820C-A4AD-4433-9F66-91D40286E951}" type="presOf" srcId="{A7F38AA1-F8D1-4B9C-AE2B-A4C360549593}" destId="{3571F831-D82A-4AD3-BB52-27427F7B0B3A}" srcOrd="0" destOrd="0" presId="urn:microsoft.com/office/officeart/2005/8/layout/cycle6"/>
    <dgm:cxn modelId="{439017BF-DBF7-4E2A-83C7-795E5FF7292A}" srcId="{2FF28504-77B6-4C89-802D-2D50442E63E9}" destId="{86160D26-0CDE-48D0-BF71-BCB5FEF2FEAA}" srcOrd="3" destOrd="0" parTransId="{DDD438F7-BC29-48F5-A28F-44854A453B45}" sibTransId="{561FA911-3190-4385-936A-D1A26F407438}"/>
    <dgm:cxn modelId="{4949A3BA-06C9-45FE-AC2A-8369FE0568FC}" type="presOf" srcId="{86160D26-0CDE-48D0-BF71-BCB5FEF2FEAA}" destId="{983A0F08-5C3C-4B47-B03C-4757D66FB969}" srcOrd="0" destOrd="0" presId="urn:microsoft.com/office/officeart/2005/8/layout/cycle6"/>
    <dgm:cxn modelId="{A096EB0B-AB3E-4F69-801C-0C892D62C9D0}" type="presOf" srcId="{2FF28504-77B6-4C89-802D-2D50442E63E9}" destId="{132AA3FB-A1C0-4E07-89B9-5A810CF00A2F}" srcOrd="0" destOrd="0" presId="urn:microsoft.com/office/officeart/2005/8/layout/cycle6"/>
    <dgm:cxn modelId="{202F4030-A183-41E2-ACFF-1CD135E01FF2}" srcId="{2FF28504-77B6-4C89-802D-2D50442E63E9}" destId="{A7F38AA1-F8D1-4B9C-AE2B-A4C360549593}" srcOrd="0" destOrd="0" parTransId="{71D62B74-E6C3-466A-B035-4AC69BC57BAB}" sibTransId="{39DDFA92-1F70-461A-B825-E3D0737F58C7}"/>
    <dgm:cxn modelId="{C2F7580A-477E-40BD-9321-6ADE14A8A5C2}" type="presParOf" srcId="{132AA3FB-A1C0-4E07-89B9-5A810CF00A2F}" destId="{3571F831-D82A-4AD3-BB52-27427F7B0B3A}" srcOrd="0" destOrd="0" presId="urn:microsoft.com/office/officeart/2005/8/layout/cycle6"/>
    <dgm:cxn modelId="{C9748EBF-1E5D-4DC9-974E-B1F1508794DD}" type="presParOf" srcId="{132AA3FB-A1C0-4E07-89B9-5A810CF00A2F}" destId="{3083AA29-8DE9-4224-BAD2-AD21343E8BC5}" srcOrd="1" destOrd="0" presId="urn:microsoft.com/office/officeart/2005/8/layout/cycle6"/>
    <dgm:cxn modelId="{250D780B-6C29-45D9-B770-99EC0D334303}" type="presParOf" srcId="{132AA3FB-A1C0-4E07-89B9-5A810CF00A2F}" destId="{E8EFCFDD-C3DC-4D6E-8785-A1E3A0DEBE27}" srcOrd="2" destOrd="0" presId="urn:microsoft.com/office/officeart/2005/8/layout/cycle6"/>
    <dgm:cxn modelId="{7968642A-C6EC-400F-862E-0B82AFFA72CA}" type="presParOf" srcId="{132AA3FB-A1C0-4E07-89B9-5A810CF00A2F}" destId="{46AF47BA-ED13-4788-AD3F-149069F3B8C3}" srcOrd="3" destOrd="0" presId="urn:microsoft.com/office/officeart/2005/8/layout/cycle6"/>
    <dgm:cxn modelId="{66D39E07-0058-4955-A7D1-8A59C2CD6858}" type="presParOf" srcId="{132AA3FB-A1C0-4E07-89B9-5A810CF00A2F}" destId="{57EE47ED-EE21-4BCB-8E2C-D62BB6EFB04D}" srcOrd="4" destOrd="0" presId="urn:microsoft.com/office/officeart/2005/8/layout/cycle6"/>
    <dgm:cxn modelId="{144620C0-55BB-4ED9-9A17-AA0080EA944F}" type="presParOf" srcId="{132AA3FB-A1C0-4E07-89B9-5A810CF00A2F}" destId="{BE0C29F9-E600-4F30-9613-706A41743BBD}" srcOrd="5" destOrd="0" presId="urn:microsoft.com/office/officeart/2005/8/layout/cycle6"/>
    <dgm:cxn modelId="{5D12509D-905A-45D0-B4EB-40E23837B277}" type="presParOf" srcId="{132AA3FB-A1C0-4E07-89B9-5A810CF00A2F}" destId="{181D5075-E9EA-43BD-89AB-9708DC7568CD}" srcOrd="6" destOrd="0" presId="urn:microsoft.com/office/officeart/2005/8/layout/cycle6"/>
    <dgm:cxn modelId="{D2F134CE-B2AF-4F69-A71C-97F84F88F5BE}" type="presParOf" srcId="{132AA3FB-A1C0-4E07-89B9-5A810CF00A2F}" destId="{F4CA9798-B71B-46ED-A977-0C0A37AC5BED}" srcOrd="7" destOrd="0" presId="urn:microsoft.com/office/officeart/2005/8/layout/cycle6"/>
    <dgm:cxn modelId="{C311A3C3-8094-4DF6-87A1-302625BC9A27}" type="presParOf" srcId="{132AA3FB-A1C0-4E07-89B9-5A810CF00A2F}" destId="{FA166CC8-A3F2-4791-BCAC-0DBC4D08DAAA}" srcOrd="8" destOrd="0" presId="urn:microsoft.com/office/officeart/2005/8/layout/cycle6"/>
    <dgm:cxn modelId="{54DF335A-49DD-4573-B7AD-73A71006E472}" type="presParOf" srcId="{132AA3FB-A1C0-4E07-89B9-5A810CF00A2F}" destId="{983A0F08-5C3C-4B47-B03C-4757D66FB969}" srcOrd="9" destOrd="0" presId="urn:microsoft.com/office/officeart/2005/8/layout/cycle6"/>
    <dgm:cxn modelId="{4FBE5ABD-8787-4D70-A7E4-D90C8A59FE8D}" type="presParOf" srcId="{132AA3FB-A1C0-4E07-89B9-5A810CF00A2F}" destId="{D7FF47FA-E700-476A-9ACF-5FF9EC2E184E}" srcOrd="10" destOrd="0" presId="urn:microsoft.com/office/officeart/2005/8/layout/cycle6"/>
    <dgm:cxn modelId="{17E37378-8107-43FD-B853-05A9D497F8AA}" type="presParOf" srcId="{132AA3FB-A1C0-4E07-89B9-5A810CF00A2F}" destId="{7A6C5517-2B21-41D7-B482-39374CF52744}" srcOrd="11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28504-77B6-4C89-802D-2D50442E63E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38AA1-F8D1-4B9C-AE2B-A4C360549593}">
      <dgm:prSet custT="1"/>
      <dgm:spPr/>
      <dgm:t>
        <a:bodyPr/>
        <a:lstStyle/>
        <a:p>
          <a:r>
            <a:rPr lang="en-US" sz="1600" dirty="0" smtClean="0"/>
            <a:t>Instructional / Program Resources</a:t>
          </a:r>
          <a:endParaRPr lang="en-US" sz="1600" dirty="0"/>
        </a:p>
      </dgm:t>
    </dgm:pt>
    <dgm:pt modelId="{71D62B74-E6C3-466A-B035-4AC69BC57BAB}" type="parTrans" cxnId="{202F4030-A183-41E2-ACFF-1CD135E01FF2}">
      <dgm:prSet/>
      <dgm:spPr/>
      <dgm:t>
        <a:bodyPr/>
        <a:lstStyle/>
        <a:p>
          <a:endParaRPr lang="en-US" sz="1400"/>
        </a:p>
      </dgm:t>
    </dgm:pt>
    <dgm:pt modelId="{39DDFA92-1F70-461A-B825-E3D0737F58C7}" type="sibTrans" cxnId="{202F4030-A183-41E2-ACFF-1CD135E01FF2}">
      <dgm:prSet/>
      <dgm:spPr/>
      <dgm:t>
        <a:bodyPr/>
        <a:lstStyle/>
        <a:p>
          <a:endParaRPr lang="en-US" sz="1400"/>
        </a:p>
      </dgm:t>
    </dgm:pt>
    <dgm:pt modelId="{FDE98BBC-3729-4A11-BA00-EEC66884B38B}">
      <dgm:prSet custT="1"/>
      <dgm:spPr/>
      <dgm:t>
        <a:bodyPr/>
        <a:lstStyle/>
        <a:p>
          <a:r>
            <a:rPr lang="en-US" sz="1600" dirty="0" smtClean="0"/>
            <a:t>Research / Funded Projects</a:t>
          </a:r>
          <a:endParaRPr lang="en-US" sz="1600" dirty="0"/>
        </a:p>
      </dgm:t>
    </dgm:pt>
    <dgm:pt modelId="{AC44ABDE-427E-4666-85F9-3CA5F98EC32D}" type="parTrans" cxnId="{B54AE0D7-1CC9-4195-9676-FA1EECF83229}">
      <dgm:prSet/>
      <dgm:spPr/>
      <dgm:t>
        <a:bodyPr/>
        <a:lstStyle/>
        <a:p>
          <a:endParaRPr lang="en-US" sz="1400"/>
        </a:p>
      </dgm:t>
    </dgm:pt>
    <dgm:pt modelId="{A0A55DFE-B5C8-4B4C-A14A-F76CC34A990C}" type="sibTrans" cxnId="{B54AE0D7-1CC9-4195-9676-FA1EECF83229}">
      <dgm:prSet/>
      <dgm:spPr/>
      <dgm:t>
        <a:bodyPr/>
        <a:lstStyle/>
        <a:p>
          <a:endParaRPr lang="en-US" sz="1400"/>
        </a:p>
      </dgm:t>
    </dgm:pt>
    <dgm:pt modelId="{F5D22B89-32B3-46F8-9988-82817E651683}">
      <dgm:prSet custT="1"/>
      <dgm:spPr/>
      <dgm:t>
        <a:bodyPr/>
        <a:lstStyle/>
        <a:p>
          <a:r>
            <a:rPr lang="en-US" sz="1600" dirty="0" smtClean="0"/>
            <a:t>Cultural Collections</a:t>
          </a:r>
          <a:endParaRPr lang="en-US" sz="1600" dirty="0"/>
        </a:p>
      </dgm:t>
    </dgm:pt>
    <dgm:pt modelId="{26C33622-49FD-4979-B6FF-D5513447190C}" type="parTrans" cxnId="{CFE2D423-10A0-4A10-B932-C20D13F37107}">
      <dgm:prSet/>
      <dgm:spPr/>
      <dgm:t>
        <a:bodyPr/>
        <a:lstStyle/>
        <a:p>
          <a:endParaRPr lang="en-US" sz="1400"/>
        </a:p>
      </dgm:t>
    </dgm:pt>
    <dgm:pt modelId="{AE62EA26-224A-4FA4-9245-A94B11C9CB4C}" type="sibTrans" cxnId="{CFE2D423-10A0-4A10-B932-C20D13F37107}">
      <dgm:prSet/>
      <dgm:spPr/>
      <dgm:t>
        <a:bodyPr/>
        <a:lstStyle/>
        <a:p>
          <a:endParaRPr lang="en-US" sz="1400"/>
        </a:p>
      </dgm:t>
    </dgm:pt>
    <dgm:pt modelId="{86160D26-0CDE-48D0-BF71-BCB5FEF2FEAA}">
      <dgm:prSet custT="1"/>
      <dgm:spPr/>
      <dgm:t>
        <a:bodyPr/>
        <a:lstStyle/>
        <a:p>
          <a:r>
            <a:rPr lang="en-US" sz="1600" dirty="0" smtClean="0"/>
            <a:t>Learner Resources and Learner Produced Writings</a:t>
          </a:r>
          <a:endParaRPr lang="en-US" sz="1600" dirty="0"/>
        </a:p>
      </dgm:t>
    </dgm:pt>
    <dgm:pt modelId="{DDD438F7-BC29-48F5-A28F-44854A453B45}" type="parTrans" cxnId="{439017BF-DBF7-4E2A-83C7-795E5FF7292A}">
      <dgm:prSet/>
      <dgm:spPr/>
      <dgm:t>
        <a:bodyPr/>
        <a:lstStyle/>
        <a:p>
          <a:endParaRPr lang="en-US" sz="1400"/>
        </a:p>
      </dgm:t>
    </dgm:pt>
    <dgm:pt modelId="{561FA911-3190-4385-936A-D1A26F407438}" type="sibTrans" cxnId="{439017BF-DBF7-4E2A-83C7-795E5FF7292A}">
      <dgm:prSet/>
      <dgm:spPr/>
      <dgm:t>
        <a:bodyPr/>
        <a:lstStyle/>
        <a:p>
          <a:endParaRPr lang="en-US" sz="1400"/>
        </a:p>
      </dgm:t>
    </dgm:pt>
    <dgm:pt modelId="{040638D5-C6D6-4B95-8718-1ED9EDD7C073}">
      <dgm:prSet custT="1"/>
      <dgm:spPr/>
      <dgm:t>
        <a:bodyPr/>
        <a:lstStyle/>
        <a:p>
          <a:r>
            <a:rPr lang="en-US" sz="1500" b="1" dirty="0" smtClean="0"/>
            <a:t>Deaf</a:t>
          </a:r>
          <a:r>
            <a:rPr lang="en-US" sz="1500" dirty="0" smtClean="0"/>
            <a:t> – Deaf Literacy Initiative</a:t>
          </a:r>
          <a:endParaRPr lang="en-US" sz="1500" dirty="0"/>
        </a:p>
      </dgm:t>
    </dgm:pt>
    <dgm:pt modelId="{470D15AE-217B-46E1-8BC7-98DB33AE9864}" type="parTrans" cxnId="{C407668F-63D7-4914-8DE9-AAD66B0078F1}">
      <dgm:prSet/>
      <dgm:spPr/>
      <dgm:t>
        <a:bodyPr/>
        <a:lstStyle/>
        <a:p>
          <a:endParaRPr lang="en-US"/>
        </a:p>
      </dgm:t>
    </dgm:pt>
    <dgm:pt modelId="{ED76564F-9FBC-407A-A182-F085A6B1A58D}" type="sibTrans" cxnId="{C407668F-63D7-4914-8DE9-AAD66B0078F1}">
      <dgm:prSet/>
      <dgm:spPr/>
      <dgm:t>
        <a:bodyPr/>
        <a:lstStyle/>
        <a:p>
          <a:endParaRPr lang="en-US"/>
        </a:p>
      </dgm:t>
    </dgm:pt>
    <dgm:pt modelId="{C97D712E-9B62-4FDE-A3CA-2F91D69B50C2}">
      <dgm:prSet custT="1"/>
      <dgm:spPr/>
      <dgm:t>
        <a:bodyPr/>
        <a:lstStyle/>
        <a:p>
          <a:r>
            <a:rPr lang="en-US" sz="1500" b="1" dirty="0" smtClean="0"/>
            <a:t>Francophone </a:t>
          </a:r>
          <a:r>
            <a:rPr lang="en-US" sz="1500" dirty="0" smtClean="0"/>
            <a:t>– CLCP Libraries ; Centre de documentation </a:t>
          </a:r>
          <a:r>
            <a:rPr lang="en-US" sz="1500" dirty="0" err="1" smtClean="0"/>
            <a:t>sur</a:t>
          </a:r>
          <a:r>
            <a:rPr lang="en-US" sz="1500" dirty="0" smtClean="0"/>
            <a:t> </a:t>
          </a:r>
          <a:r>
            <a:rPr lang="en-US" sz="1500" dirty="0" err="1" smtClean="0"/>
            <a:t>l’éducation</a:t>
          </a:r>
          <a:r>
            <a:rPr lang="en-US" sz="1500" dirty="0" smtClean="0"/>
            <a:t> des </a:t>
          </a:r>
          <a:r>
            <a:rPr lang="en-US" sz="1500" dirty="0" err="1" smtClean="0"/>
            <a:t>adultes</a:t>
          </a:r>
          <a:r>
            <a:rPr lang="en-US" sz="1500" dirty="0" smtClean="0"/>
            <a:t> et la condition </a:t>
          </a:r>
          <a:r>
            <a:rPr lang="en-US" sz="1500" dirty="0" err="1" smtClean="0"/>
            <a:t>féminine</a:t>
          </a:r>
          <a:r>
            <a:rPr lang="en-US" sz="1500" dirty="0" smtClean="0"/>
            <a:t> (QC)</a:t>
          </a:r>
          <a:endParaRPr lang="en-US" sz="1500" dirty="0"/>
        </a:p>
      </dgm:t>
    </dgm:pt>
    <dgm:pt modelId="{E293A8F0-65DF-4B10-84C6-DF9860C6B46E}" type="parTrans" cxnId="{FC519F48-228D-434D-97AF-A329E144D60C}">
      <dgm:prSet/>
      <dgm:spPr/>
      <dgm:t>
        <a:bodyPr/>
        <a:lstStyle/>
        <a:p>
          <a:endParaRPr lang="en-US"/>
        </a:p>
      </dgm:t>
    </dgm:pt>
    <dgm:pt modelId="{9848DAE9-C1FB-4C22-B2A8-B14B74E580E8}" type="sibTrans" cxnId="{FC519F48-228D-434D-97AF-A329E144D60C}">
      <dgm:prSet/>
      <dgm:spPr/>
      <dgm:t>
        <a:bodyPr/>
        <a:lstStyle/>
        <a:p>
          <a:endParaRPr lang="en-US"/>
        </a:p>
      </dgm:t>
    </dgm:pt>
    <dgm:pt modelId="{C3FF312A-A616-4272-810B-17E88462421C}">
      <dgm:prSet custT="1"/>
      <dgm:spPr/>
      <dgm:t>
        <a:bodyPr/>
        <a:lstStyle/>
        <a:p>
          <a:r>
            <a:rPr lang="en-US" sz="1500" b="1" dirty="0" smtClean="0"/>
            <a:t>Native</a:t>
          </a:r>
          <a:r>
            <a:rPr lang="en-US" sz="1500" b="0" dirty="0" smtClean="0"/>
            <a:t> – POOLs, Ontario Native Literacy </a:t>
          </a:r>
          <a:r>
            <a:rPr lang="en-US" sz="1600" b="0" dirty="0" smtClean="0"/>
            <a:t>Coalition, First Nation Public Libraries</a:t>
          </a:r>
          <a:r>
            <a:rPr lang="en-US" sz="1600" dirty="0" smtClean="0"/>
            <a:t> </a:t>
          </a:r>
          <a:endParaRPr lang="en-US" sz="1600" dirty="0"/>
        </a:p>
      </dgm:t>
    </dgm:pt>
    <dgm:pt modelId="{16113699-D33B-42BD-8CE2-E12DBAE9E792}" type="parTrans" cxnId="{381F4433-355B-47A4-8139-4A1A0A9F4734}">
      <dgm:prSet/>
      <dgm:spPr/>
      <dgm:t>
        <a:bodyPr/>
        <a:lstStyle/>
        <a:p>
          <a:endParaRPr lang="en-US"/>
        </a:p>
      </dgm:t>
    </dgm:pt>
    <dgm:pt modelId="{EF607307-4FBC-4B27-97FB-7851E4816572}" type="sibTrans" cxnId="{381F4433-355B-47A4-8139-4A1A0A9F4734}">
      <dgm:prSet/>
      <dgm:spPr/>
      <dgm:t>
        <a:bodyPr/>
        <a:lstStyle/>
        <a:p>
          <a:endParaRPr lang="en-US"/>
        </a:p>
      </dgm:t>
    </dgm:pt>
    <dgm:pt modelId="{5988806A-0AF7-455B-A055-CCD666F1A336}">
      <dgm:prSet custT="1"/>
      <dgm:spPr/>
      <dgm:t>
        <a:bodyPr/>
        <a:lstStyle/>
        <a:p>
          <a:r>
            <a:rPr lang="en-US" sz="1500" dirty="0" smtClean="0"/>
            <a:t>National Adult Literacy Database for digitization</a:t>
          </a:r>
          <a:endParaRPr lang="en-US" sz="1500" dirty="0"/>
        </a:p>
      </dgm:t>
    </dgm:pt>
    <dgm:pt modelId="{F11CA362-2E53-43F6-A6BF-9BC0B737E942}" type="parTrans" cxnId="{51911D63-B8C9-4752-991F-F00B737B9082}">
      <dgm:prSet/>
      <dgm:spPr/>
      <dgm:t>
        <a:bodyPr/>
        <a:lstStyle/>
        <a:p>
          <a:endParaRPr lang="en-US"/>
        </a:p>
      </dgm:t>
    </dgm:pt>
    <dgm:pt modelId="{9DD4F3E0-E105-4120-BF2D-50340398A710}" type="sibTrans" cxnId="{51911D63-B8C9-4752-991F-F00B737B9082}">
      <dgm:prSet/>
      <dgm:spPr/>
      <dgm:t>
        <a:bodyPr/>
        <a:lstStyle/>
        <a:p>
          <a:endParaRPr lang="en-US"/>
        </a:p>
      </dgm:t>
    </dgm:pt>
    <dgm:pt modelId="{63721F39-27DD-41F7-BA42-18BD211C0139}">
      <dgm:prSet custT="1"/>
      <dgm:spPr/>
      <dgm:t>
        <a:bodyPr/>
        <a:lstStyle/>
        <a:p>
          <a:r>
            <a:rPr lang="en-US" sz="1500" dirty="0" smtClean="0"/>
            <a:t>Regional Literacy Networks and Umbrella organizations</a:t>
          </a:r>
          <a:endParaRPr lang="en-US" sz="1500" dirty="0"/>
        </a:p>
      </dgm:t>
    </dgm:pt>
    <dgm:pt modelId="{2F531AA7-EE5A-43A7-8E94-942B35544598}" type="parTrans" cxnId="{7E9B24B9-4470-4BFC-A69B-C862A12BDEDE}">
      <dgm:prSet/>
      <dgm:spPr/>
      <dgm:t>
        <a:bodyPr/>
        <a:lstStyle/>
        <a:p>
          <a:endParaRPr lang="en-US"/>
        </a:p>
      </dgm:t>
    </dgm:pt>
    <dgm:pt modelId="{14070CD9-90F1-498B-9073-8030C3A1832E}" type="sibTrans" cxnId="{7E9B24B9-4470-4BFC-A69B-C862A12BDEDE}">
      <dgm:prSet/>
      <dgm:spPr/>
      <dgm:t>
        <a:bodyPr/>
        <a:lstStyle/>
        <a:p>
          <a:endParaRPr lang="en-US"/>
        </a:p>
      </dgm:t>
    </dgm:pt>
    <dgm:pt modelId="{8E78C6EA-3DCB-4599-82E9-FE6A78C56606}">
      <dgm:prSet custT="1"/>
      <dgm:spPr/>
      <dgm:t>
        <a:bodyPr/>
        <a:lstStyle/>
        <a:p>
          <a:r>
            <a:rPr lang="en-US" sz="1500" dirty="0" smtClean="0"/>
            <a:t>LAC/CBEC</a:t>
          </a:r>
          <a:endParaRPr lang="en-US" sz="1500" dirty="0"/>
        </a:p>
      </dgm:t>
    </dgm:pt>
    <dgm:pt modelId="{A6F5A85C-ECA4-4B09-8AF6-1EE1E11AE474}" type="parTrans" cxnId="{785A7DB2-3346-410E-B251-CAEC4C67E938}">
      <dgm:prSet/>
      <dgm:spPr/>
      <dgm:t>
        <a:bodyPr/>
        <a:lstStyle/>
        <a:p>
          <a:endParaRPr lang="en-US"/>
        </a:p>
      </dgm:t>
    </dgm:pt>
    <dgm:pt modelId="{BB4F3C96-1158-47A7-97E8-318A1EA66272}" type="sibTrans" cxnId="{785A7DB2-3346-410E-B251-CAEC4C67E938}">
      <dgm:prSet/>
      <dgm:spPr/>
      <dgm:t>
        <a:bodyPr/>
        <a:lstStyle/>
        <a:p>
          <a:endParaRPr lang="en-US"/>
        </a:p>
      </dgm:t>
    </dgm:pt>
    <dgm:pt modelId="{5C8BC47E-E423-4D24-9535-E47E5FE61271}">
      <dgm:prSet custT="1"/>
      <dgm:spPr/>
      <dgm:t>
        <a:bodyPr/>
        <a:lstStyle/>
        <a:p>
          <a:r>
            <a:rPr lang="en-US" sz="1500" dirty="0" smtClean="0"/>
            <a:t>Primo Literacy and Clear Language Collection</a:t>
          </a:r>
          <a:endParaRPr lang="en-US" sz="1500" dirty="0"/>
        </a:p>
      </dgm:t>
    </dgm:pt>
    <dgm:pt modelId="{2283A6CB-52A5-4C71-B3EE-1B215FB99E2F}" type="parTrans" cxnId="{D8FEFDD1-DBA4-4259-8CAB-C80E623F7DF6}">
      <dgm:prSet/>
      <dgm:spPr/>
      <dgm:t>
        <a:bodyPr/>
        <a:lstStyle/>
        <a:p>
          <a:endParaRPr lang="en-US"/>
        </a:p>
      </dgm:t>
    </dgm:pt>
    <dgm:pt modelId="{4C9D531E-0AD2-4EB3-8C90-59A0899AF3CE}" type="sibTrans" cxnId="{D8FEFDD1-DBA4-4259-8CAB-C80E623F7DF6}">
      <dgm:prSet/>
      <dgm:spPr/>
      <dgm:t>
        <a:bodyPr/>
        <a:lstStyle/>
        <a:p>
          <a:endParaRPr lang="en-US"/>
        </a:p>
      </dgm:t>
    </dgm:pt>
    <dgm:pt modelId="{F243058B-BE55-4FA9-B736-D0BAD0E96C09}">
      <dgm:prSet custT="1"/>
      <dgm:spPr/>
      <dgm:t>
        <a:bodyPr/>
        <a:lstStyle/>
        <a:p>
          <a:r>
            <a:rPr lang="en-US" sz="1500" dirty="0" smtClean="0"/>
            <a:t>CLCP Libraries and POOLs</a:t>
          </a:r>
          <a:endParaRPr lang="en-US" sz="1500" dirty="0"/>
        </a:p>
      </dgm:t>
    </dgm:pt>
    <dgm:pt modelId="{4F9F1934-DEA7-4934-A04B-C40E57F35EB9}" type="parTrans" cxnId="{E454AA9D-09CF-49BF-9BE3-8BB8C06D3714}">
      <dgm:prSet/>
      <dgm:spPr/>
      <dgm:t>
        <a:bodyPr/>
        <a:lstStyle/>
        <a:p>
          <a:endParaRPr lang="en-US"/>
        </a:p>
      </dgm:t>
    </dgm:pt>
    <dgm:pt modelId="{D0A345F6-6BB3-4687-B6CC-D4FA46526375}" type="sibTrans" cxnId="{E454AA9D-09CF-49BF-9BE3-8BB8C06D3714}">
      <dgm:prSet/>
      <dgm:spPr/>
      <dgm:t>
        <a:bodyPr/>
        <a:lstStyle/>
        <a:p>
          <a:endParaRPr lang="en-US"/>
        </a:p>
      </dgm:t>
    </dgm:pt>
    <dgm:pt modelId="{175D96B6-A0B8-4264-9B98-994E38E4BE6C}">
      <dgm:prSet custT="1"/>
      <dgm:spPr/>
      <dgm:t>
        <a:bodyPr/>
        <a:lstStyle/>
        <a:p>
          <a:r>
            <a:rPr lang="en-US" sz="1500" dirty="0" smtClean="0"/>
            <a:t>National Adult Literacy Database for digitization</a:t>
          </a:r>
          <a:endParaRPr lang="en-US" sz="1500" dirty="0"/>
        </a:p>
      </dgm:t>
    </dgm:pt>
    <dgm:pt modelId="{971ADAC4-1D63-45D3-AE36-B352D538C423}" type="parTrans" cxnId="{12DA0F92-711D-41E9-905D-6C9A0727F280}">
      <dgm:prSet/>
      <dgm:spPr/>
      <dgm:t>
        <a:bodyPr/>
        <a:lstStyle/>
        <a:p>
          <a:endParaRPr lang="en-US"/>
        </a:p>
      </dgm:t>
    </dgm:pt>
    <dgm:pt modelId="{861BBB03-BF5A-4CD2-B6B6-E2982866106A}" type="sibTrans" cxnId="{12DA0F92-711D-41E9-905D-6C9A0727F280}">
      <dgm:prSet/>
      <dgm:spPr/>
      <dgm:t>
        <a:bodyPr/>
        <a:lstStyle/>
        <a:p>
          <a:endParaRPr lang="en-US"/>
        </a:p>
      </dgm:t>
    </dgm:pt>
    <dgm:pt modelId="{D530E8F9-7B27-4B1E-8917-ABCBBBB54F49}">
      <dgm:prSet custT="1"/>
      <dgm:spPr/>
      <dgm:t>
        <a:bodyPr/>
        <a:lstStyle/>
        <a:p>
          <a:r>
            <a:rPr lang="en-US" sz="1500" dirty="0" smtClean="0"/>
            <a:t>LAC</a:t>
          </a:r>
          <a:endParaRPr lang="en-US" sz="1500" dirty="0"/>
        </a:p>
      </dgm:t>
    </dgm:pt>
    <dgm:pt modelId="{0EEA6EEA-1F08-4E19-B999-5949053C8723}" type="parTrans" cxnId="{458BA5A1-D2C3-4EC7-97D3-1C45B8506AA2}">
      <dgm:prSet/>
      <dgm:spPr/>
      <dgm:t>
        <a:bodyPr/>
        <a:lstStyle/>
        <a:p>
          <a:endParaRPr lang="en-US"/>
        </a:p>
      </dgm:t>
    </dgm:pt>
    <dgm:pt modelId="{3F0D1727-37E8-402D-9E0A-119AF02AC1F7}" type="sibTrans" cxnId="{458BA5A1-D2C3-4EC7-97D3-1C45B8506AA2}">
      <dgm:prSet/>
      <dgm:spPr/>
      <dgm:t>
        <a:bodyPr/>
        <a:lstStyle/>
        <a:p>
          <a:endParaRPr lang="en-US"/>
        </a:p>
      </dgm:t>
    </dgm:pt>
    <dgm:pt modelId="{8EE0B133-2835-40AA-9909-FE3F37269D52}">
      <dgm:prSet custT="1"/>
      <dgm:spPr/>
      <dgm:t>
        <a:bodyPr/>
        <a:lstStyle/>
        <a:p>
          <a:pPr algn="l"/>
          <a:r>
            <a:rPr lang="en-US" sz="1500" dirty="0" smtClean="0"/>
            <a:t>CLCP Libraries and POOLs</a:t>
          </a:r>
          <a:endParaRPr lang="en-US" sz="1500" dirty="0"/>
        </a:p>
      </dgm:t>
    </dgm:pt>
    <dgm:pt modelId="{2BCF0C00-C94D-46A9-8541-74FB57F9C36F}" type="parTrans" cxnId="{D83EF4EE-F529-462D-84F3-350A6CFB8375}">
      <dgm:prSet/>
      <dgm:spPr/>
      <dgm:t>
        <a:bodyPr/>
        <a:lstStyle/>
        <a:p>
          <a:endParaRPr lang="en-US"/>
        </a:p>
      </dgm:t>
    </dgm:pt>
    <dgm:pt modelId="{B58D7B46-0419-4ED4-B6CE-A6F17088DA38}" type="sibTrans" cxnId="{D83EF4EE-F529-462D-84F3-350A6CFB8375}">
      <dgm:prSet/>
      <dgm:spPr/>
      <dgm:t>
        <a:bodyPr/>
        <a:lstStyle/>
        <a:p>
          <a:endParaRPr lang="en-US"/>
        </a:p>
      </dgm:t>
    </dgm:pt>
    <dgm:pt modelId="{A639F28F-5848-4BD8-A902-CFC3B7A9B130}">
      <dgm:prSet custT="1"/>
      <dgm:spPr/>
      <dgm:t>
        <a:bodyPr/>
        <a:lstStyle/>
        <a:p>
          <a:pPr algn="l"/>
          <a:r>
            <a:rPr lang="en-US" sz="1500" dirty="0" smtClean="0"/>
            <a:t>Regional Literacy Networks and Umbrella organizations</a:t>
          </a:r>
          <a:endParaRPr lang="en-US" sz="1500" dirty="0"/>
        </a:p>
      </dgm:t>
    </dgm:pt>
    <dgm:pt modelId="{6AF324A2-9869-4085-8B96-66DBF11D21E3}" type="parTrans" cxnId="{67B2CA11-C24A-4C1C-8C49-9F37D714B884}">
      <dgm:prSet/>
      <dgm:spPr/>
      <dgm:t>
        <a:bodyPr/>
        <a:lstStyle/>
        <a:p>
          <a:endParaRPr lang="en-US"/>
        </a:p>
      </dgm:t>
    </dgm:pt>
    <dgm:pt modelId="{31C4D81A-ECB0-4788-BC78-A6EA32EDE731}" type="sibTrans" cxnId="{67B2CA11-C24A-4C1C-8C49-9F37D714B884}">
      <dgm:prSet/>
      <dgm:spPr/>
      <dgm:t>
        <a:bodyPr/>
        <a:lstStyle/>
        <a:p>
          <a:endParaRPr lang="en-US"/>
        </a:p>
      </dgm:t>
    </dgm:pt>
    <dgm:pt modelId="{83DFE92D-3167-4A0B-9986-A67BD545780D}">
      <dgm:prSet custT="1"/>
      <dgm:spPr/>
      <dgm:t>
        <a:bodyPr/>
        <a:lstStyle/>
        <a:p>
          <a:pPr algn="l"/>
          <a:r>
            <a:rPr lang="en-US" sz="1500" dirty="0" smtClean="0"/>
            <a:t>LAC/CBEC</a:t>
          </a:r>
          <a:endParaRPr lang="en-US" sz="1500" dirty="0"/>
        </a:p>
      </dgm:t>
    </dgm:pt>
    <dgm:pt modelId="{1FBF1988-247A-4BA2-B2CD-48AEC94AF8F2}" type="parTrans" cxnId="{77338251-EB41-4D18-B5A5-1A1E4A669523}">
      <dgm:prSet/>
      <dgm:spPr/>
      <dgm:t>
        <a:bodyPr/>
        <a:lstStyle/>
        <a:p>
          <a:endParaRPr lang="en-US"/>
        </a:p>
      </dgm:t>
    </dgm:pt>
    <dgm:pt modelId="{D6850B90-4AB3-48FF-BB57-1D92E6BC7AFF}" type="sibTrans" cxnId="{77338251-EB41-4D18-B5A5-1A1E4A669523}">
      <dgm:prSet/>
      <dgm:spPr/>
      <dgm:t>
        <a:bodyPr/>
        <a:lstStyle/>
        <a:p>
          <a:endParaRPr lang="en-US"/>
        </a:p>
      </dgm:t>
    </dgm:pt>
    <dgm:pt modelId="{12EFF215-9A11-4834-9977-61DEE40DFF27}" type="pres">
      <dgm:prSet presAssocID="{2FF28504-77B6-4C89-802D-2D50442E63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1952E3-85FF-4722-98F8-AD3A92B667EA}" type="pres">
      <dgm:prSet presAssocID="{A7F38AA1-F8D1-4B9C-AE2B-A4C360549593}" presName="linNode" presStyleCnt="0"/>
      <dgm:spPr/>
    </dgm:pt>
    <dgm:pt modelId="{44163C66-E696-4D8B-92CB-5B84912B0992}" type="pres">
      <dgm:prSet presAssocID="{A7F38AA1-F8D1-4B9C-AE2B-A4C360549593}" presName="parentShp" presStyleLbl="node1" presStyleIdx="0" presStyleCnt="4" custScaleX="91250" custScaleY="213203" custLinFactNeighborX="-1136" custLinFactNeighborY="-138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5A2E9029-C174-4B40-BAB0-42BB1DEAEA5D}" type="pres">
      <dgm:prSet presAssocID="{A7F38AA1-F8D1-4B9C-AE2B-A4C360549593}" presName="childShp" presStyleLbl="bgAccFollowNode1" presStyleIdx="0" presStyleCnt="4" custScaleX="94191" custScaleY="142612" custLinFactNeighborX="-6" custLinFactNeighborY="61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A80069B-DCAC-44F5-AD61-CC1E697ABA5B}" type="pres">
      <dgm:prSet presAssocID="{39DDFA92-1F70-461A-B825-E3D0737F58C7}" presName="spacing" presStyleCnt="0"/>
      <dgm:spPr/>
    </dgm:pt>
    <dgm:pt modelId="{F5B65048-4DA7-448E-AFB3-6359590D8CD0}" type="pres">
      <dgm:prSet presAssocID="{FDE98BBC-3729-4A11-BA00-EEC66884B38B}" presName="linNode" presStyleCnt="0"/>
      <dgm:spPr/>
    </dgm:pt>
    <dgm:pt modelId="{3678E5D0-AC51-4839-AAE7-7D4B4017BC4A}" type="pres">
      <dgm:prSet presAssocID="{FDE98BBC-3729-4A11-BA00-EEC66884B38B}" presName="parentShp" presStyleLbl="node1" presStyleIdx="1" presStyleCnt="4" custScaleX="90970" custScaleY="213723" custLinFactNeighborX="0" custLinFactNeighborY="-15295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23646CF-2F6A-4578-B286-18DFECE04C9A}" type="pres">
      <dgm:prSet presAssocID="{FDE98BBC-3729-4A11-BA00-EEC66884B38B}" presName="childShp" presStyleLbl="bgAccFollowNode1" presStyleIdx="1" presStyleCnt="4" custScaleX="93472" custScaleY="173728" custLinFactNeighborX="2383" custLinFactNeighborY="-9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BBADD7-C6D4-43D9-B647-7F38F8F8AE57}" type="pres">
      <dgm:prSet presAssocID="{A0A55DFE-B5C8-4B4C-A14A-F76CC34A990C}" presName="spacing" presStyleCnt="0"/>
      <dgm:spPr/>
    </dgm:pt>
    <dgm:pt modelId="{5E87DF25-804B-4FCA-A812-69D2AAD152E8}" type="pres">
      <dgm:prSet presAssocID="{F5D22B89-32B3-46F8-9988-82817E651683}" presName="linNode" presStyleCnt="0"/>
      <dgm:spPr/>
    </dgm:pt>
    <dgm:pt modelId="{76563465-3796-4673-B305-27E9E1B6F102}" type="pres">
      <dgm:prSet presAssocID="{F5D22B89-32B3-46F8-9988-82817E651683}" presName="parentShp" presStyleLbl="node1" presStyleIdx="2" presStyleCnt="4" custScaleX="77218" custScaleY="227803" custLinFactNeighborX="0" custLinFactNeighborY="-3233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99B24B8-6A4D-409F-BDBE-F830598DD51B}" type="pres">
      <dgm:prSet presAssocID="{F5D22B89-32B3-46F8-9988-82817E651683}" presName="childShp" presStyleLbl="bgAccFollowNode1" presStyleIdx="2" presStyleCnt="4" custScaleX="105818" custScaleY="213540" custLinFactNeighborX="3814" custLinFactNeighborY="35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F4EDF7-1AE1-4246-8A4F-1C5A299ECCEF}" type="pres">
      <dgm:prSet presAssocID="{AE62EA26-224A-4FA4-9245-A94B11C9CB4C}" presName="spacing" presStyleCnt="0"/>
      <dgm:spPr/>
    </dgm:pt>
    <dgm:pt modelId="{C0378099-FC3C-4915-826C-05A6FFBDEE85}" type="pres">
      <dgm:prSet presAssocID="{86160D26-0CDE-48D0-BF71-BCB5FEF2FEAA}" presName="linNode" presStyleCnt="0"/>
      <dgm:spPr/>
    </dgm:pt>
    <dgm:pt modelId="{7F1A4D4C-0389-45EB-A6B2-385AB108B63A}" type="pres">
      <dgm:prSet presAssocID="{86160D26-0CDE-48D0-BF71-BCB5FEF2FEAA}" presName="parentShp" presStyleLbl="node1" presStyleIdx="3" presStyleCnt="4" custScaleX="90419" custScaleY="272005" custLinFactNeighborX="-4373" custLinFactNeighborY="-5251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56056D8C-4689-4B58-ABB6-C37E20251889}" type="pres">
      <dgm:prSet presAssocID="{86160D26-0CDE-48D0-BF71-BCB5FEF2FEAA}" presName="childShp" presStyleLbl="bgAccFollowNode1" presStyleIdx="3" presStyleCnt="4" custScaleX="81915" custScaleY="125874" custLinFactNeighborX="-1648" custLinFactNeighborY="49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454AA9D-09CF-49BF-9BE3-8BB8C06D3714}" srcId="{86160D26-0CDE-48D0-BF71-BCB5FEF2FEAA}" destId="{F243058B-BE55-4FA9-B736-D0BAD0E96C09}" srcOrd="0" destOrd="0" parTransId="{4F9F1934-DEA7-4934-A04B-C40E57F35EB9}" sibTransId="{D0A345F6-6BB3-4687-B6CC-D4FA46526375}"/>
    <dgm:cxn modelId="{439017BF-DBF7-4E2A-83C7-795E5FF7292A}" srcId="{2FF28504-77B6-4C89-802D-2D50442E63E9}" destId="{86160D26-0CDE-48D0-BF71-BCB5FEF2FEAA}" srcOrd="3" destOrd="0" parTransId="{DDD438F7-BC29-48F5-A28F-44854A453B45}" sibTransId="{561FA911-3190-4385-936A-D1A26F407438}"/>
    <dgm:cxn modelId="{D6BE490E-4231-4537-9E6A-33807A8C50C5}" type="presOf" srcId="{5988806A-0AF7-455B-A055-CCD666F1A336}" destId="{723646CF-2F6A-4578-B286-18DFECE04C9A}" srcOrd="0" destOrd="0" presId="urn:microsoft.com/office/officeart/2005/8/layout/vList6"/>
    <dgm:cxn modelId="{202F4030-A183-41E2-ACFF-1CD135E01FF2}" srcId="{2FF28504-77B6-4C89-802D-2D50442E63E9}" destId="{A7F38AA1-F8D1-4B9C-AE2B-A4C360549593}" srcOrd="0" destOrd="0" parTransId="{71D62B74-E6C3-466A-B035-4AC69BC57BAB}" sibTransId="{39DDFA92-1F70-461A-B825-E3D0737F58C7}"/>
    <dgm:cxn modelId="{25EC7FF7-D157-4EDB-BA4D-98A67FA22532}" type="presOf" srcId="{86160D26-0CDE-48D0-BF71-BCB5FEF2FEAA}" destId="{7F1A4D4C-0389-45EB-A6B2-385AB108B63A}" srcOrd="0" destOrd="0" presId="urn:microsoft.com/office/officeart/2005/8/layout/vList6"/>
    <dgm:cxn modelId="{0EA11A20-AAC1-4EB4-AEE8-EDDAE05711CC}" type="presOf" srcId="{8EE0B133-2835-40AA-9909-FE3F37269D52}" destId="{5A2E9029-C174-4B40-BAB0-42BB1DEAEA5D}" srcOrd="0" destOrd="0" presId="urn:microsoft.com/office/officeart/2005/8/layout/vList6"/>
    <dgm:cxn modelId="{12DA0F92-711D-41E9-905D-6C9A0727F280}" srcId="{86160D26-0CDE-48D0-BF71-BCB5FEF2FEAA}" destId="{175D96B6-A0B8-4264-9B98-994E38E4BE6C}" srcOrd="1" destOrd="0" parTransId="{971ADAC4-1D63-45D3-AE36-B352D538C423}" sibTransId="{861BBB03-BF5A-4CD2-B6B6-E2982866106A}"/>
    <dgm:cxn modelId="{D83EF4EE-F529-462D-84F3-350A6CFB8375}" srcId="{A7F38AA1-F8D1-4B9C-AE2B-A4C360549593}" destId="{8EE0B133-2835-40AA-9909-FE3F37269D52}" srcOrd="0" destOrd="0" parTransId="{2BCF0C00-C94D-46A9-8541-74FB57F9C36F}" sibTransId="{B58D7B46-0419-4ED4-B6CE-A6F17088DA38}"/>
    <dgm:cxn modelId="{381F4433-355B-47A4-8139-4A1A0A9F4734}" srcId="{F5D22B89-32B3-46F8-9988-82817E651683}" destId="{C3FF312A-A616-4272-810B-17E88462421C}" srcOrd="2" destOrd="0" parTransId="{16113699-D33B-42BD-8CE2-E12DBAE9E792}" sibTransId="{EF607307-4FBC-4B27-97FB-7851E4816572}"/>
    <dgm:cxn modelId="{9F28F5A3-B5CA-46DB-9381-73FFA82101F6}" type="presOf" srcId="{D530E8F9-7B27-4B1E-8917-ABCBBBB54F49}" destId="{56056D8C-4689-4B58-ABB6-C37E20251889}" srcOrd="0" destOrd="2" presId="urn:microsoft.com/office/officeart/2005/8/layout/vList6"/>
    <dgm:cxn modelId="{0F0CBB28-1020-4656-8916-64E304ADA5BA}" type="presOf" srcId="{FDE98BBC-3729-4A11-BA00-EEC66884B38B}" destId="{3678E5D0-AC51-4839-AAE7-7D4B4017BC4A}" srcOrd="0" destOrd="0" presId="urn:microsoft.com/office/officeart/2005/8/layout/vList6"/>
    <dgm:cxn modelId="{2571059F-B84E-48C5-945F-F125FE7A6495}" type="presOf" srcId="{63721F39-27DD-41F7-BA42-18BD211C0139}" destId="{723646CF-2F6A-4578-B286-18DFECE04C9A}" srcOrd="0" destOrd="1" presId="urn:microsoft.com/office/officeart/2005/8/layout/vList6"/>
    <dgm:cxn modelId="{DA290293-9E93-4951-A1FF-DDCC9007047A}" type="presOf" srcId="{8E78C6EA-3DCB-4599-82E9-FE6A78C56606}" destId="{723646CF-2F6A-4578-B286-18DFECE04C9A}" srcOrd="0" destOrd="2" presId="urn:microsoft.com/office/officeart/2005/8/layout/vList6"/>
    <dgm:cxn modelId="{CFE2D423-10A0-4A10-B932-C20D13F37107}" srcId="{2FF28504-77B6-4C89-802D-2D50442E63E9}" destId="{F5D22B89-32B3-46F8-9988-82817E651683}" srcOrd="2" destOrd="0" parTransId="{26C33622-49FD-4979-B6FF-D5513447190C}" sibTransId="{AE62EA26-224A-4FA4-9245-A94B11C9CB4C}"/>
    <dgm:cxn modelId="{D8FEFDD1-DBA4-4259-8CAB-C80E623F7DF6}" srcId="{FDE98BBC-3729-4A11-BA00-EEC66884B38B}" destId="{5C8BC47E-E423-4D24-9535-E47E5FE61271}" srcOrd="3" destOrd="0" parTransId="{2283A6CB-52A5-4C71-B3EE-1B215FB99E2F}" sibTransId="{4C9D531E-0AD2-4EB3-8C90-59A0899AF3CE}"/>
    <dgm:cxn modelId="{8AD84EDF-3D70-4607-A57F-DB4898C78E0E}" type="presOf" srcId="{5C8BC47E-E423-4D24-9535-E47E5FE61271}" destId="{723646CF-2F6A-4578-B286-18DFECE04C9A}" srcOrd="0" destOrd="3" presId="urn:microsoft.com/office/officeart/2005/8/layout/vList6"/>
    <dgm:cxn modelId="{22D357FF-B8E4-4D36-816E-937E0E7F68A4}" type="presOf" srcId="{2FF28504-77B6-4C89-802D-2D50442E63E9}" destId="{12EFF215-9A11-4834-9977-61DEE40DFF27}" srcOrd="0" destOrd="0" presId="urn:microsoft.com/office/officeart/2005/8/layout/vList6"/>
    <dgm:cxn modelId="{259EFA61-A0E0-404A-A6B6-99AA54509939}" type="presOf" srcId="{A7F38AA1-F8D1-4B9C-AE2B-A4C360549593}" destId="{44163C66-E696-4D8B-92CB-5B84912B0992}" srcOrd="0" destOrd="0" presId="urn:microsoft.com/office/officeart/2005/8/layout/vList6"/>
    <dgm:cxn modelId="{D3C7AD5E-C509-4776-8AF9-47390BC410E8}" type="presOf" srcId="{F243058B-BE55-4FA9-B736-D0BAD0E96C09}" destId="{56056D8C-4689-4B58-ABB6-C37E20251889}" srcOrd="0" destOrd="0" presId="urn:microsoft.com/office/officeart/2005/8/layout/vList6"/>
    <dgm:cxn modelId="{7DA719DF-44F7-41B3-B881-B171893D658E}" type="presOf" srcId="{C97D712E-9B62-4FDE-A3CA-2F91D69B50C2}" destId="{199B24B8-6A4D-409F-BDBE-F830598DD51B}" srcOrd="0" destOrd="1" presId="urn:microsoft.com/office/officeart/2005/8/layout/vList6"/>
    <dgm:cxn modelId="{373D2448-9168-4DD0-AAA5-702F2DD25971}" type="presOf" srcId="{F5D22B89-32B3-46F8-9988-82817E651683}" destId="{76563465-3796-4673-B305-27E9E1B6F102}" srcOrd="0" destOrd="0" presId="urn:microsoft.com/office/officeart/2005/8/layout/vList6"/>
    <dgm:cxn modelId="{51911D63-B8C9-4752-991F-F00B737B9082}" srcId="{FDE98BBC-3729-4A11-BA00-EEC66884B38B}" destId="{5988806A-0AF7-455B-A055-CCD666F1A336}" srcOrd="0" destOrd="0" parTransId="{F11CA362-2E53-43F6-A6BF-9BC0B737E942}" sibTransId="{9DD4F3E0-E105-4120-BF2D-50340398A710}"/>
    <dgm:cxn modelId="{B54AE0D7-1CC9-4195-9676-FA1EECF83229}" srcId="{2FF28504-77B6-4C89-802D-2D50442E63E9}" destId="{FDE98BBC-3729-4A11-BA00-EEC66884B38B}" srcOrd="1" destOrd="0" parTransId="{AC44ABDE-427E-4666-85F9-3CA5F98EC32D}" sibTransId="{A0A55DFE-B5C8-4B4C-A14A-F76CC34A990C}"/>
    <dgm:cxn modelId="{67B2CA11-C24A-4C1C-8C49-9F37D714B884}" srcId="{A7F38AA1-F8D1-4B9C-AE2B-A4C360549593}" destId="{A639F28F-5848-4BD8-A902-CFC3B7A9B130}" srcOrd="1" destOrd="0" parTransId="{6AF324A2-9869-4085-8B96-66DBF11D21E3}" sibTransId="{31C4D81A-ECB0-4788-BC78-A6EA32EDE731}"/>
    <dgm:cxn modelId="{D6F327EE-C4FE-4623-BB9B-7B9A122A7D9B}" type="presOf" srcId="{A639F28F-5848-4BD8-A902-CFC3B7A9B130}" destId="{5A2E9029-C174-4B40-BAB0-42BB1DEAEA5D}" srcOrd="0" destOrd="1" presId="urn:microsoft.com/office/officeart/2005/8/layout/vList6"/>
    <dgm:cxn modelId="{E0B841C3-2CB3-402A-84A0-9C157E12D473}" type="presOf" srcId="{83DFE92D-3167-4A0B-9986-A67BD545780D}" destId="{5A2E9029-C174-4B40-BAB0-42BB1DEAEA5D}" srcOrd="0" destOrd="2" presId="urn:microsoft.com/office/officeart/2005/8/layout/vList6"/>
    <dgm:cxn modelId="{C407668F-63D7-4914-8DE9-AAD66B0078F1}" srcId="{F5D22B89-32B3-46F8-9988-82817E651683}" destId="{040638D5-C6D6-4B95-8718-1ED9EDD7C073}" srcOrd="0" destOrd="0" parTransId="{470D15AE-217B-46E1-8BC7-98DB33AE9864}" sibTransId="{ED76564F-9FBC-407A-A182-F085A6B1A58D}"/>
    <dgm:cxn modelId="{785A7DB2-3346-410E-B251-CAEC4C67E938}" srcId="{FDE98BBC-3729-4A11-BA00-EEC66884B38B}" destId="{8E78C6EA-3DCB-4599-82E9-FE6A78C56606}" srcOrd="2" destOrd="0" parTransId="{A6F5A85C-ECA4-4B09-8AF6-1EE1E11AE474}" sibTransId="{BB4F3C96-1158-47A7-97E8-318A1EA66272}"/>
    <dgm:cxn modelId="{FC519F48-228D-434D-97AF-A329E144D60C}" srcId="{F5D22B89-32B3-46F8-9988-82817E651683}" destId="{C97D712E-9B62-4FDE-A3CA-2F91D69B50C2}" srcOrd="1" destOrd="0" parTransId="{E293A8F0-65DF-4B10-84C6-DF9860C6B46E}" sibTransId="{9848DAE9-C1FB-4C22-B2A8-B14B74E580E8}"/>
    <dgm:cxn modelId="{77338251-EB41-4D18-B5A5-1A1E4A669523}" srcId="{A7F38AA1-F8D1-4B9C-AE2B-A4C360549593}" destId="{83DFE92D-3167-4A0B-9986-A67BD545780D}" srcOrd="2" destOrd="0" parTransId="{1FBF1988-247A-4BA2-B2CD-48AEC94AF8F2}" sibTransId="{D6850B90-4AB3-48FF-BB57-1D92E6BC7AFF}"/>
    <dgm:cxn modelId="{681B22D8-34E0-4A51-A3F2-4347724973A3}" type="presOf" srcId="{C3FF312A-A616-4272-810B-17E88462421C}" destId="{199B24B8-6A4D-409F-BDBE-F830598DD51B}" srcOrd="0" destOrd="2" presId="urn:microsoft.com/office/officeart/2005/8/layout/vList6"/>
    <dgm:cxn modelId="{7E9B24B9-4470-4BFC-A69B-C862A12BDEDE}" srcId="{FDE98BBC-3729-4A11-BA00-EEC66884B38B}" destId="{63721F39-27DD-41F7-BA42-18BD211C0139}" srcOrd="1" destOrd="0" parTransId="{2F531AA7-EE5A-43A7-8E94-942B35544598}" sibTransId="{14070CD9-90F1-498B-9073-8030C3A1832E}"/>
    <dgm:cxn modelId="{458BA5A1-D2C3-4EC7-97D3-1C45B8506AA2}" srcId="{86160D26-0CDE-48D0-BF71-BCB5FEF2FEAA}" destId="{D530E8F9-7B27-4B1E-8917-ABCBBBB54F49}" srcOrd="2" destOrd="0" parTransId="{0EEA6EEA-1F08-4E19-B999-5949053C8723}" sibTransId="{3F0D1727-37E8-402D-9E0A-119AF02AC1F7}"/>
    <dgm:cxn modelId="{C53D8045-282F-4DC4-8772-44BCE7809911}" type="presOf" srcId="{175D96B6-A0B8-4264-9B98-994E38E4BE6C}" destId="{56056D8C-4689-4B58-ABB6-C37E20251889}" srcOrd="0" destOrd="1" presId="urn:microsoft.com/office/officeart/2005/8/layout/vList6"/>
    <dgm:cxn modelId="{AD63F507-493C-4D0B-AF77-1765AB2122E8}" type="presOf" srcId="{040638D5-C6D6-4B95-8718-1ED9EDD7C073}" destId="{199B24B8-6A4D-409F-BDBE-F830598DD51B}" srcOrd="0" destOrd="0" presId="urn:microsoft.com/office/officeart/2005/8/layout/vList6"/>
    <dgm:cxn modelId="{8B901667-A0AC-4880-9176-E1401114F087}" type="presParOf" srcId="{12EFF215-9A11-4834-9977-61DEE40DFF27}" destId="{FA1952E3-85FF-4722-98F8-AD3A92B667EA}" srcOrd="0" destOrd="0" presId="urn:microsoft.com/office/officeart/2005/8/layout/vList6"/>
    <dgm:cxn modelId="{448A1EBC-CC0F-45E1-A69C-ACC4DEFE01FD}" type="presParOf" srcId="{FA1952E3-85FF-4722-98F8-AD3A92B667EA}" destId="{44163C66-E696-4D8B-92CB-5B84912B0992}" srcOrd="0" destOrd="0" presId="urn:microsoft.com/office/officeart/2005/8/layout/vList6"/>
    <dgm:cxn modelId="{23465750-D28E-4A9E-AAB3-002323F9F2DE}" type="presParOf" srcId="{FA1952E3-85FF-4722-98F8-AD3A92B667EA}" destId="{5A2E9029-C174-4B40-BAB0-42BB1DEAEA5D}" srcOrd="1" destOrd="0" presId="urn:microsoft.com/office/officeart/2005/8/layout/vList6"/>
    <dgm:cxn modelId="{EACF5CFC-8696-42F1-80B0-F4D529D207B7}" type="presParOf" srcId="{12EFF215-9A11-4834-9977-61DEE40DFF27}" destId="{0A80069B-DCAC-44F5-AD61-CC1E697ABA5B}" srcOrd="1" destOrd="0" presId="urn:microsoft.com/office/officeart/2005/8/layout/vList6"/>
    <dgm:cxn modelId="{BC0B3FCE-85E7-4AC1-8D1E-EE92369CD893}" type="presParOf" srcId="{12EFF215-9A11-4834-9977-61DEE40DFF27}" destId="{F5B65048-4DA7-448E-AFB3-6359590D8CD0}" srcOrd="2" destOrd="0" presId="urn:microsoft.com/office/officeart/2005/8/layout/vList6"/>
    <dgm:cxn modelId="{9733425E-47A3-4B1E-9808-430CFECA2B55}" type="presParOf" srcId="{F5B65048-4DA7-448E-AFB3-6359590D8CD0}" destId="{3678E5D0-AC51-4839-AAE7-7D4B4017BC4A}" srcOrd="0" destOrd="0" presId="urn:microsoft.com/office/officeart/2005/8/layout/vList6"/>
    <dgm:cxn modelId="{5CD4C56E-975A-4D87-BCBF-98C8A615765D}" type="presParOf" srcId="{F5B65048-4DA7-448E-AFB3-6359590D8CD0}" destId="{723646CF-2F6A-4578-B286-18DFECE04C9A}" srcOrd="1" destOrd="0" presId="urn:microsoft.com/office/officeart/2005/8/layout/vList6"/>
    <dgm:cxn modelId="{D7590247-8920-4352-A18D-9668BCE1A2D0}" type="presParOf" srcId="{12EFF215-9A11-4834-9977-61DEE40DFF27}" destId="{F2BBADD7-C6D4-43D9-B647-7F38F8F8AE57}" srcOrd="3" destOrd="0" presId="urn:microsoft.com/office/officeart/2005/8/layout/vList6"/>
    <dgm:cxn modelId="{96029E52-721D-4D5C-8836-F688A56E8EFB}" type="presParOf" srcId="{12EFF215-9A11-4834-9977-61DEE40DFF27}" destId="{5E87DF25-804B-4FCA-A812-69D2AAD152E8}" srcOrd="4" destOrd="0" presId="urn:microsoft.com/office/officeart/2005/8/layout/vList6"/>
    <dgm:cxn modelId="{2EFE20A6-BF8B-4924-AE73-553D90CE7518}" type="presParOf" srcId="{5E87DF25-804B-4FCA-A812-69D2AAD152E8}" destId="{76563465-3796-4673-B305-27E9E1B6F102}" srcOrd="0" destOrd="0" presId="urn:microsoft.com/office/officeart/2005/8/layout/vList6"/>
    <dgm:cxn modelId="{5F8A6F26-31C4-4490-AD4E-921964DB192E}" type="presParOf" srcId="{5E87DF25-804B-4FCA-A812-69D2AAD152E8}" destId="{199B24B8-6A4D-409F-BDBE-F830598DD51B}" srcOrd="1" destOrd="0" presId="urn:microsoft.com/office/officeart/2005/8/layout/vList6"/>
    <dgm:cxn modelId="{F7182FD9-AC26-425A-B8A3-C916D20474DF}" type="presParOf" srcId="{12EFF215-9A11-4834-9977-61DEE40DFF27}" destId="{B5F4EDF7-1AE1-4246-8A4F-1C5A299ECCEF}" srcOrd="5" destOrd="0" presId="urn:microsoft.com/office/officeart/2005/8/layout/vList6"/>
    <dgm:cxn modelId="{AE438FDE-1D10-48FD-8B80-D085CEEC1398}" type="presParOf" srcId="{12EFF215-9A11-4834-9977-61DEE40DFF27}" destId="{C0378099-FC3C-4915-826C-05A6FFBDEE85}" srcOrd="6" destOrd="0" presId="urn:microsoft.com/office/officeart/2005/8/layout/vList6"/>
    <dgm:cxn modelId="{49F98749-9756-4C2E-A575-7FC0D8AAC5D1}" type="presParOf" srcId="{C0378099-FC3C-4915-826C-05A6FFBDEE85}" destId="{7F1A4D4C-0389-45EB-A6B2-385AB108B63A}" srcOrd="0" destOrd="0" presId="urn:microsoft.com/office/officeart/2005/8/layout/vList6"/>
    <dgm:cxn modelId="{88EC325C-1591-48EB-8670-89528668D304}" type="presParOf" srcId="{C0378099-FC3C-4915-826C-05A6FFBDEE85}" destId="{56056D8C-4689-4B58-ABB6-C37E2025188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407" cy="465693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830" y="0"/>
            <a:ext cx="3045407" cy="465693"/>
          </a:xfrm>
          <a:prstGeom prst="rect">
            <a:avLst/>
          </a:prstGeom>
        </p:spPr>
        <p:txBody>
          <a:bodyPr vert="horz" lIns="93379" tIns="46689" rIns="93379" bIns="466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ECC9AE-0C4B-41DD-BF79-A821244FAB8F}" type="datetimeFigureOut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9" tIns="46689" rIns="93379" bIns="466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787" y="4424085"/>
            <a:ext cx="5622290" cy="4191238"/>
          </a:xfrm>
          <a:prstGeom prst="rect">
            <a:avLst/>
          </a:prstGeom>
        </p:spPr>
        <p:txBody>
          <a:bodyPr vert="horz" lIns="93379" tIns="46689" rIns="93379" bIns="466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3045407" cy="465693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830" y="8846553"/>
            <a:ext cx="3045407" cy="465693"/>
          </a:xfrm>
          <a:prstGeom prst="rect">
            <a:avLst/>
          </a:prstGeom>
        </p:spPr>
        <p:txBody>
          <a:bodyPr vert="horz" lIns="93379" tIns="46689" rIns="93379" bIns="466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6EFB08-235D-4FC8-AD5E-D3291B92C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10C55-2BB2-4C01-8DEE-DA45D4F6F4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4CAA5-EB62-4D97-B9CE-57F8E222AA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D0CA-83FC-41CD-96DD-5B794091A2EB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582D-8827-4779-9347-938092DE8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D00D-ACD3-46F5-A20F-C531AF88A0D1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F293-226B-4B9E-82C1-AE8E79D5D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8368-8301-4956-8B09-B9E6D4C26BD9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CF54-5A27-4BD8-9F7C-B43B862C9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433F-E792-44E3-A4F8-948A2FBEC21F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53E8-89D1-4545-8BB4-4FDDD838B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2FB2-CEF2-4E98-ABBF-7232252AF966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A37B-05BD-4925-A232-BA315AAF1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1341-52A5-47DA-8807-AF178CEBF8C3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E6BF-8C36-4996-95F5-A880ABD4F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9039-A937-44B6-8DC7-32A67D6474AF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1581-96B0-4D4E-ADD8-A35419A65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3432-787D-492C-8D6D-1FBA4F8A78DC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7BC1-7640-4061-8244-49A960126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B1D2-5ECD-417F-A68D-907E985EAC12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92F7-E2BF-4962-AEE1-ACFE670F2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255E-85D1-400F-BF0C-6872A27B77E7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AA51-B722-4E72-A65C-AEEA8730F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0DD3-21D5-4DF8-9F17-B50FDE94CC32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8778-8081-4E38-A0BD-1A71DDD34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EA3B5-B460-4BE6-B22C-4942646890E3}" type="datetime1">
              <a:rPr lang="en-US"/>
              <a:pPr>
                <a:defRPr/>
              </a:pPr>
              <a:t>1/16/2008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F32E77-27F2-485C-9FB6-8FC9EE062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1.jpe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6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jpeg"/><Relationship Id="rId10" Type="http://schemas.openxmlformats.org/officeDocument/2006/relationships/image" Target="../media/image8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sz="3800" smtClean="0"/>
              <a:t>Library Closure and Continued Collection   Access: the AlphaPlus Experience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6172200"/>
            <a:ext cx="8308975" cy="68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Presenters: Mary Reynolds and Lisa Gayhart, AlphaPlus Centre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2052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3AE3-DE36-4DC9-91F8-D19699E24D0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054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267200" cy="320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Picture 11" descr="learners befo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4267200" cy="320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09600" y="53340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Learners’ Collection, </a:t>
            </a:r>
          </a:p>
          <a:p>
            <a:pPr algn="ctr"/>
            <a:r>
              <a:rPr lang="en-US" b="1">
                <a:latin typeface="Calibri" pitchFamily="34" charset="0"/>
              </a:rPr>
              <a:t>Summer 2007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4953000" y="53340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Learners’ Collection, </a:t>
            </a:r>
          </a:p>
          <a:p>
            <a:pPr algn="ctr"/>
            <a:r>
              <a:rPr lang="en-US" b="1">
                <a:latin typeface="Calibri" pitchFamily="34" charset="0"/>
              </a:rPr>
              <a:t>November 23, 2007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POOLs Topic Areas</a:t>
            </a:r>
          </a:p>
        </p:txBody>
      </p:sp>
      <p:sp>
        <p:nvSpPr>
          <p:cNvPr id="11267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8" name="Picture 34" descr="A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9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839200" cy="5486400"/>
        </p:xfrm>
        <a:graphic>
          <a:graphicData uri="http://schemas.openxmlformats.org/presentationml/2006/ole">
            <p:oleObj spid="_x0000_s11269" r:id="rId4" imgW="8839966" imgH="5486876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28A3B-1B46-4FB0-AAF1-376E0857E4F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s10-2-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487987"/>
            <a:ext cx="40465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Libraries and Archives Canada (LAC) </a:t>
            </a:r>
            <a:br>
              <a:rPr lang="en-US" sz="3800" dirty="0" smtClean="0"/>
            </a:br>
            <a:r>
              <a:rPr lang="en-US" sz="3800" dirty="0" smtClean="0"/>
              <a:t>Canadian Book Exchange Centre (CBEC)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8153400" cy="3429000"/>
          </a:xfrm>
        </p:spPr>
        <p:txBody>
          <a:bodyPr rtlCol="0">
            <a:normAutofit lnSpcReduction="10000"/>
          </a:bodyPr>
          <a:lstStyle/>
          <a:p>
            <a:pPr mar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Remaining AlphaPlus library resources evaluated for donation to LAC and CBEC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Single copy of each English Canadian resource donated to LAC for review / preservation </a:t>
            </a:r>
          </a:p>
          <a:p>
            <a:pPr marL="1371600" lvl="5" algn="just">
              <a:defRPr/>
            </a:pPr>
            <a:r>
              <a:rPr lang="en-US" sz="1800" dirty="0" smtClean="0"/>
              <a:t>3700 volumes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Any remaining trade publications donated to CBEC for re-distribution / recycling </a:t>
            </a:r>
          </a:p>
          <a:p>
            <a:pPr marL="1371600" lvl="5" algn="just">
              <a:defRPr/>
            </a:pPr>
            <a:r>
              <a:rPr lang="en-US" sz="1800" dirty="0" smtClean="0"/>
              <a:t>1400 volumes </a:t>
            </a:r>
          </a:p>
        </p:txBody>
      </p:sp>
      <p:sp>
        <p:nvSpPr>
          <p:cNvPr id="12294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5" name="Picture 34" descr="A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DEA40-3D66-4A63-AFF8-1F8C6D45887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4" name="Content Placeholder 13" descr="lac-bac-fip-red-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895600" y="5410200"/>
            <a:ext cx="5915329" cy="4243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533400" y="14478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476D9-A565-4B35-8486-9FFF4BD3F9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340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1" name="Picture 34" descr="APL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944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latin typeface="+mj-lt"/>
                <a:ea typeface="+mj-ea"/>
                <a:cs typeface="+mj-cs"/>
              </a:rPr>
              <a:t>Final Destinations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In the End…</a:t>
            </a:r>
          </a:p>
        </p:txBody>
      </p:sp>
      <p:sp>
        <p:nvSpPr>
          <p:cNvPr id="15363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Picture 34" descr="APL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5" name="Chart 5"/>
          <p:cNvGraphicFramePr>
            <a:graphicFrameLocks/>
          </p:cNvGraphicFramePr>
          <p:nvPr/>
        </p:nvGraphicFramePr>
        <p:xfrm>
          <a:off x="300038" y="1528763"/>
          <a:ext cx="8175625" cy="4408487"/>
        </p:xfrm>
        <a:graphic>
          <a:graphicData uri="http://schemas.openxmlformats.org/presentationml/2006/ole">
            <p:oleObj spid="_x0000_s15365" name="Worksheet" r:id="rId5" imgW="8153476" imgH="4391177" progId="Excel.Sheet.8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2F58-3058-410A-950A-7D77BBA3767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81000" y="60198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Redistribution of 36,874 of 49,000 resources: over 75%!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Decentralizing is More Than Books</a:t>
            </a:r>
          </a:p>
        </p:txBody>
      </p:sp>
      <p:sp>
        <p:nvSpPr>
          <p:cNvPr id="13315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6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741C4-0701-4F49-9240-27714EAAF53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3318" name="Picture 6" descr="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343400"/>
            <a:ext cx="2844800" cy="2133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10" descr="move 0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133600"/>
            <a:ext cx="3022600" cy="2266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381000" y="44958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Systematic </a:t>
            </a:r>
            <a:r>
              <a:rPr lang="en-US" sz="2000" b="1" dirty="0">
                <a:latin typeface="Calibri" pitchFamily="34" charset="0"/>
              </a:rPr>
              <a:t>recycling</a:t>
            </a:r>
            <a:r>
              <a:rPr lang="en-US" sz="2000" dirty="0">
                <a:latin typeface="Calibri" pitchFamily="34" charset="0"/>
              </a:rPr>
              <a:t> of </a:t>
            </a:r>
            <a:r>
              <a:rPr lang="en-US" sz="2000" dirty="0" smtClean="0">
                <a:latin typeface="Calibri" pitchFamily="34" charset="0"/>
              </a:rPr>
              <a:t>library resources for which no new home could be found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3810000" y="1752600"/>
            <a:ext cx="198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Surplus </a:t>
            </a:r>
            <a:r>
              <a:rPr lang="en-US" sz="2000" b="1" dirty="0">
                <a:latin typeface="Calibri" pitchFamily="34" charset="0"/>
              </a:rPr>
              <a:t>furniture </a:t>
            </a:r>
            <a:r>
              <a:rPr lang="en-US" sz="2000" dirty="0">
                <a:latin typeface="Calibri" pitchFamily="34" charset="0"/>
              </a:rPr>
              <a:t>sold through free, online classified </a:t>
            </a:r>
            <a:r>
              <a:rPr lang="en-US" sz="2000" dirty="0" smtClean="0">
                <a:latin typeface="Calibri" pitchFamily="34" charset="0"/>
              </a:rPr>
              <a:t>ads or donated to libraries and literacy organizations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7010400" y="4800600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Shelving </a:t>
            </a:r>
            <a:r>
              <a:rPr lang="en-US" sz="2000">
                <a:latin typeface="Calibri" pitchFamily="34" charset="0"/>
              </a:rPr>
              <a:t>donated or sold to partners and other libraries</a:t>
            </a:r>
          </a:p>
        </p:txBody>
      </p:sp>
      <p:pic>
        <p:nvPicPr>
          <p:cNvPr id="13323" name="Picture 11" descr="move 1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2800" y="1676400"/>
            <a:ext cx="29464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124200"/>
            <a:ext cx="182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3400" dirty="0" smtClean="0"/>
              <a:t>AlphaPlus Library Decentralization Participants</a:t>
            </a:r>
          </a:p>
        </p:txBody>
      </p:sp>
      <p:pic>
        <p:nvPicPr>
          <p:cNvPr id="16389" name="Picture 3" descr="NALD-F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2667000"/>
            <a:ext cx="20288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LCP_Logo sm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438400"/>
            <a:ext cx="16192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181600"/>
            <a:ext cx="2667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olc 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0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39861-112A-443D-85B7-5396033A464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394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5" name="Picture 34" descr="APL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9" descr="s10-2-e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953000"/>
            <a:ext cx="36766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0" descr="primo_smal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60960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7" descr="OLSN-SOLSJointLogo(noframe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3429000"/>
            <a:ext cx="18589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1" descr="fnpl_logo_web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4648200"/>
            <a:ext cx="1746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2" descr="Human Resources and Social development Canada logo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6248400"/>
            <a:ext cx="5822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3" descr="Colour with tex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1981200"/>
            <a:ext cx="22701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3" descr="deaf literacy initiative 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77000" y="1600200"/>
            <a:ext cx="24066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0" descr="La coalition log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24000"/>
            <a:ext cx="144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1" descr="la coalition logo text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19200" y="1600200"/>
            <a:ext cx="4070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lac-bac-fip-red-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05000" y="4724400"/>
            <a:ext cx="4120896" cy="295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Abstract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953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		As a service agency for adult basic education, the AlphaPlus Library has supported instructors and researchers in the Anglophone, Francophone, Deaf and First Nations Literacy streams in Ontario for over 15 years. A significant cut in funding in the fall of 2006 necessitated the closure of the Library on September 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2007. Our goal and challenge was to find ways to provide continued access to as many of the 49,000+ volumes in our resource collections as possible, and to do so before November 30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when AlphaPlus was slated to move to a new office space. Strong connections in the provincial literacy and library communities enabled AlphaPlus to successfully decentralize approximately 75% of its resource collections to libraries and literacy organizations across Ontario, and beyond.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3076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50435-37BE-4613-B86C-B631E6AE130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Why Decentralize?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510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600" b="1" smtClean="0"/>
              <a:t>Fall 2006 </a:t>
            </a:r>
            <a:r>
              <a:rPr lang="en-US" sz="2600" smtClean="0"/>
              <a:t>-  Federal cuts to provincial literacy initiatives resulted in the loss of operating budget for the AlphaPlus Library</a:t>
            </a:r>
          </a:p>
          <a:p>
            <a:pPr>
              <a:buFont typeface="Arial" charset="0"/>
              <a:buNone/>
            </a:pPr>
            <a:endParaRPr lang="en-US" sz="140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sz="2600" b="1" smtClean="0"/>
              <a:t>Summer 2007 </a:t>
            </a:r>
            <a:r>
              <a:rPr lang="en-US" sz="2600" smtClean="0"/>
              <a:t>– Library closed for a review of its collections and services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r>
              <a:rPr lang="en-US" sz="2600" b="1" smtClean="0"/>
              <a:t>Fall 2007 </a:t>
            </a:r>
            <a:r>
              <a:rPr lang="en-US" sz="2600" smtClean="0"/>
              <a:t>– Decision made to close the Library effective September 4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r>
              <a:rPr lang="en-US" sz="2400" b="1" smtClean="0"/>
              <a:t>AlphaPlus’ challenge </a:t>
            </a:r>
            <a:r>
              <a:rPr lang="en-US" sz="2400" smtClean="0"/>
              <a:t>- How to provide continued access to literacy resources for instruction and research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100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635D2-5C26-47AA-9AC0-77C5A5FC697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artnership Image 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667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sz="3800" dirty="0" smtClean="0"/>
              <a:t>Step One – Decentralization Preparation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6096000" cy="4724400"/>
          </a:xfrm>
        </p:spPr>
        <p:txBody>
          <a:bodyPr/>
          <a:lstStyle/>
          <a:p>
            <a:r>
              <a:rPr lang="en-US" sz="2400" smtClean="0"/>
              <a:t>Identify, negotiate, and consolidate new partnerships</a:t>
            </a:r>
          </a:p>
          <a:p>
            <a:pPr>
              <a:buFont typeface="Arial" charset="0"/>
              <a:buNone/>
            </a:pPr>
            <a:endParaRPr lang="en-US" sz="1400" smtClean="0">
              <a:solidFill>
                <a:srgbClr val="FF0000"/>
              </a:solidFill>
            </a:endParaRPr>
          </a:p>
          <a:p>
            <a:r>
              <a:rPr lang="en-US" sz="2400" smtClean="0"/>
              <a:t>Develop and distribute paperwork</a:t>
            </a:r>
          </a:p>
          <a:p>
            <a:pPr lvl="2"/>
            <a:r>
              <a:rPr lang="en-US" smtClean="0"/>
              <a:t>Contracts</a:t>
            </a:r>
          </a:p>
          <a:p>
            <a:pPr lvl="2"/>
            <a:r>
              <a:rPr lang="en-US" smtClean="0"/>
              <a:t>Collection content preferences </a:t>
            </a:r>
          </a:p>
          <a:p>
            <a:pPr lvl="2">
              <a:buFont typeface="Arial" charset="0"/>
              <a:buNone/>
            </a:pPr>
            <a:endParaRPr lang="en-US" sz="1400" smtClean="0"/>
          </a:p>
          <a:p>
            <a:r>
              <a:rPr lang="en-US" sz="2400" smtClean="0"/>
              <a:t>Develop and implement in-house tracking system for literacy collection recipients 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r>
              <a:rPr lang="en-US" sz="2400" smtClean="0"/>
              <a:t>Identify and implement Horizon Circulation database adjustments</a:t>
            </a:r>
          </a:p>
          <a:p>
            <a:endParaRPr lang="en-US" smtClean="0"/>
          </a:p>
          <a:p>
            <a:endParaRPr lang="en-US" smtClean="0"/>
          </a:p>
          <a:p>
            <a:pPr lvl="2"/>
            <a:endParaRPr lang="en-US" smtClean="0"/>
          </a:p>
        </p:txBody>
      </p:sp>
      <p:sp>
        <p:nvSpPr>
          <p:cNvPr id="7173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34" descr="A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1F2EB-74E6-4958-91AF-63924623297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Step Two - Collection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3124200" y="1600200"/>
          <a:ext cx="5638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7" name="Picture 34" descr="APL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28600" y="2286000"/>
            <a:ext cx="2743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Each resource in the AlphaPlus Library was examined for quality and relevance within four unique collection areas</a:t>
            </a:r>
            <a:r>
              <a:rPr lang="en-US" sz="2800">
                <a:latin typeface="Calibri" pitchFamily="34" charset="0"/>
              </a:rPr>
              <a:t>.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54286-1D5E-477A-A4DF-ABA97A1635B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Step Three -  Collection Distribution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48768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2400" dirty="0" smtClean="0"/>
              <a:t>AlphaPlus collections matched with library or literacy partners’ expressed needs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Collections created, boxed and shipped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MARC records and Excel lists created and distributed for each collection created</a:t>
            </a:r>
          </a:p>
        </p:txBody>
      </p:sp>
      <p:sp>
        <p:nvSpPr>
          <p:cNvPr id="9220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1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DB8C-0C2B-4F8E-BE7E-063BE73143F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23" name="Picture 6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2438400"/>
            <a:ext cx="3860800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" descr="AP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12838"/>
          </a:xfrm>
        </p:spPr>
        <p:txBody>
          <a:bodyPr/>
          <a:lstStyle/>
          <a:p>
            <a:r>
              <a:rPr lang="en-US" sz="3800" dirty="0" smtClean="0"/>
              <a:t>CLC Program Partners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5105400"/>
          </a:xfrm>
        </p:spPr>
        <p:txBody>
          <a:bodyPr/>
          <a:lstStyle/>
          <a:p>
            <a:r>
              <a:rPr lang="en-US" sz="2400" dirty="0" smtClean="0"/>
              <a:t>2003-2007: 22 public library participants in the Community Literacy Collection (CLC) program</a:t>
            </a:r>
          </a:p>
          <a:p>
            <a:pPr>
              <a:buFont typeface="Arial" charset="0"/>
              <a:buNone/>
            </a:pPr>
            <a:endParaRPr lang="en-US" sz="1400" dirty="0" smtClean="0"/>
          </a:p>
          <a:p>
            <a:r>
              <a:rPr lang="en-US" sz="2400" dirty="0" smtClean="0"/>
              <a:t>September 2007: Current and former CLC partners contacted and asked to permanently house literacy collections from the AlphaPlus library</a:t>
            </a:r>
          </a:p>
          <a:p>
            <a:pPr lvl="2"/>
            <a:r>
              <a:rPr lang="en-US" sz="1800" dirty="0" smtClean="0"/>
              <a:t>100% response rate</a:t>
            </a:r>
          </a:p>
          <a:p>
            <a:pPr lvl="1">
              <a:buFont typeface="Arial" charset="0"/>
              <a:buNone/>
            </a:pPr>
            <a:endParaRPr lang="en-US" sz="1400" dirty="0" smtClean="0"/>
          </a:p>
          <a:p>
            <a:r>
              <a:rPr lang="en-US" sz="2400" dirty="0" smtClean="0"/>
              <a:t>September – November 2007: collections created and shipped</a:t>
            </a:r>
          </a:p>
          <a:p>
            <a:pPr lvl="2"/>
            <a:r>
              <a:rPr lang="en-US" sz="1800" dirty="0" smtClean="0"/>
              <a:t>6126 volumes redistributed</a:t>
            </a:r>
          </a:p>
        </p:txBody>
      </p:sp>
      <p:sp>
        <p:nvSpPr>
          <p:cNvPr id="5125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6" descr="Links III Poster image(2in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695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000C-3D03-4D49-A662-FBF50280EC5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6324600" y="1600200"/>
            <a:ext cx="2209800" cy="510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34" descr="A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600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990600"/>
          </a:xfrm>
        </p:spPr>
        <p:txBody>
          <a:bodyPr/>
          <a:lstStyle/>
          <a:p>
            <a:r>
              <a:rPr lang="en-US" sz="3800" dirty="0" smtClean="0"/>
              <a:t>Literacy Collections in Ontario Public Libraries, December 2007</a:t>
            </a:r>
          </a:p>
        </p:txBody>
      </p:sp>
      <p:pic>
        <p:nvPicPr>
          <p:cNvPr id="6149" name="Picture 3" descr="MapOntario(small)"/>
          <p:cNvPicPr>
            <a:picLocks noGrp="1" noChangeArrowheads="1"/>
          </p:cNvPicPr>
          <p:nvPr>
            <p:ph type="body" sz="half" idx="1"/>
          </p:nvPr>
        </p:nvPicPr>
        <p:blipFill>
          <a:blip r:embed="rId4"/>
          <a:srcRect t="1280"/>
          <a:stretch>
            <a:fillRect/>
          </a:stretch>
        </p:blipFill>
        <p:spPr>
          <a:xfrm>
            <a:off x="914400" y="1371600"/>
            <a:ext cx="4648200" cy="5029200"/>
          </a:xfrm>
        </p:spPr>
      </p:pic>
      <p:sp>
        <p:nvSpPr>
          <p:cNvPr id="37895" name="AutoShape 7"/>
          <p:cNvSpPr>
            <a:spLocks noChangeAspect="1" noChangeArrowheads="1"/>
          </p:cNvSpPr>
          <p:nvPr/>
        </p:nvSpPr>
        <p:spPr bwMode="auto">
          <a:xfrm>
            <a:off x="3962400" y="4572000"/>
            <a:ext cx="182563" cy="1603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897" name="AutoShape 9"/>
          <p:cNvSpPr>
            <a:spLocks noChangeAspect="1" noChangeArrowheads="1"/>
          </p:cNvSpPr>
          <p:nvPr/>
        </p:nvSpPr>
        <p:spPr bwMode="auto">
          <a:xfrm>
            <a:off x="4114800" y="4724400"/>
            <a:ext cx="182563" cy="1603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4419600" y="52578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4572000" y="51816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4191000" y="57150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3886200" y="57150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3200400" y="46482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4114800" y="45720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3352800" y="42672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2133600" y="40386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5105400" y="2057400"/>
            <a:ext cx="457200" cy="457200"/>
          </a:xfrm>
          <a:prstGeom prst="star5">
            <a:avLst>
              <a:gd name="adj" fmla="val 24498"/>
              <a:gd name="hf" fmla="val 105146"/>
              <a:gd name="vf" fmla="val 11055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62" name="Rectangle 32"/>
          <p:cNvSpPr>
            <a:spLocks noChangeArrowheads="1"/>
          </p:cNvSpPr>
          <p:nvPr/>
        </p:nvSpPr>
        <p:spPr bwMode="auto">
          <a:xfrm>
            <a:off x="5638800" y="1981200"/>
            <a:ext cx="1828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Barrie</a:t>
            </a:r>
          </a:p>
          <a:p>
            <a:r>
              <a:rPr lang="en-US" sz="2000" b="1">
                <a:latin typeface="Calibri" pitchFamily="34" charset="0"/>
              </a:rPr>
              <a:t>Chapleau</a:t>
            </a:r>
            <a:endParaRPr lang="en-US" sz="2000">
              <a:latin typeface="Calibri" pitchFamily="34" charset="0"/>
            </a:endParaRPr>
          </a:p>
          <a:p>
            <a:r>
              <a:rPr lang="en-CA" sz="2000" b="1">
                <a:latin typeface="Calibri" pitchFamily="34" charset="0"/>
              </a:rPr>
              <a:t>Cobourg</a:t>
            </a:r>
          </a:p>
          <a:p>
            <a:r>
              <a:rPr lang="en-CA" sz="2000" b="1">
                <a:latin typeface="Calibri" pitchFamily="34" charset="0"/>
              </a:rPr>
              <a:t>Cochrane</a:t>
            </a:r>
          </a:p>
          <a:p>
            <a:r>
              <a:rPr lang="en-CA" sz="2000" b="1">
                <a:latin typeface="Calibri" pitchFamily="34" charset="0"/>
              </a:rPr>
              <a:t>Cornwall</a:t>
            </a:r>
          </a:p>
          <a:p>
            <a:r>
              <a:rPr lang="en-CA" sz="2000" b="1">
                <a:latin typeface="Calibri" pitchFamily="34" charset="0"/>
              </a:rPr>
              <a:t>Dunnville</a:t>
            </a:r>
            <a:endParaRPr lang="en-US" sz="2000" b="1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Georgina</a:t>
            </a:r>
          </a:p>
          <a:p>
            <a:r>
              <a:rPr lang="en-US" sz="2000" b="1">
                <a:latin typeface="Calibri" pitchFamily="34" charset="0"/>
              </a:rPr>
              <a:t>Grey Highlands</a:t>
            </a:r>
          </a:p>
          <a:p>
            <a:r>
              <a:rPr lang="en-US" sz="2000" b="1">
                <a:latin typeface="Calibri" pitchFamily="34" charset="0"/>
              </a:rPr>
              <a:t>Haileybury</a:t>
            </a:r>
          </a:p>
          <a:p>
            <a:r>
              <a:rPr lang="en-US" sz="2000" b="1">
                <a:latin typeface="Calibri" pitchFamily="34" charset="0"/>
              </a:rPr>
              <a:t>Ignace</a:t>
            </a:r>
          </a:p>
          <a:p>
            <a:r>
              <a:rPr lang="en-US" sz="2000" b="1">
                <a:latin typeface="Calibri" pitchFamily="34" charset="0"/>
              </a:rPr>
              <a:t>Iroquois Falls</a:t>
            </a:r>
          </a:p>
          <a:p>
            <a:r>
              <a:rPr lang="en-US" sz="2000" b="1">
                <a:latin typeface="Calibri" pitchFamily="34" charset="0"/>
              </a:rPr>
              <a:t>Kenora</a:t>
            </a:r>
          </a:p>
          <a:p>
            <a:r>
              <a:rPr lang="en-US" sz="2000" b="1">
                <a:latin typeface="Calibri" pitchFamily="34" charset="0"/>
              </a:rPr>
              <a:t>Kirkland Lake</a:t>
            </a:r>
          </a:p>
          <a:p>
            <a:r>
              <a:rPr lang="en-US" sz="2000" b="1">
                <a:latin typeface="Calibri" pitchFamily="34" charset="0"/>
              </a:rPr>
              <a:t>Lambton</a:t>
            </a:r>
          </a:p>
        </p:txBody>
      </p:sp>
      <p:sp>
        <p:nvSpPr>
          <p:cNvPr id="6163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3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29"/>
          <p:cNvSpPr>
            <a:spLocks noChangeArrowheads="1"/>
          </p:cNvSpPr>
          <p:nvPr/>
        </p:nvSpPr>
        <p:spPr bwMode="auto">
          <a:xfrm>
            <a:off x="4114800" y="5181600"/>
            <a:ext cx="2286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3886200" y="43434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267200" y="5105400"/>
            <a:ext cx="152400" cy="161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3962400" y="51816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752600" y="37338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4038600" y="43434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3657600" y="5638800"/>
            <a:ext cx="2286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94F61-1A7E-4E95-874E-F2D7A7FD471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4343400" y="5562600"/>
            <a:ext cx="152400" cy="152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76" name="TextBox 31"/>
          <p:cNvSpPr txBox="1">
            <a:spLocks noChangeArrowheads="1"/>
          </p:cNvSpPr>
          <p:nvPr/>
        </p:nvSpPr>
        <p:spPr bwMode="auto">
          <a:xfrm>
            <a:off x="7467600" y="2819400"/>
            <a:ext cx="1676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Markham</a:t>
            </a:r>
          </a:p>
          <a:p>
            <a:r>
              <a:rPr lang="en-US" sz="2000" b="1">
                <a:latin typeface="Calibri" pitchFamily="34" charset="0"/>
              </a:rPr>
              <a:t>New Liskeard</a:t>
            </a:r>
          </a:p>
          <a:p>
            <a:r>
              <a:rPr lang="en-US" sz="2000" b="1">
                <a:latin typeface="Calibri" pitchFamily="34" charset="0"/>
              </a:rPr>
              <a:t>Sault Ste. Marie</a:t>
            </a:r>
            <a:endParaRPr lang="en-US" sz="2000">
              <a:latin typeface="Calibri" pitchFamily="34" charset="0"/>
            </a:endParaRPr>
          </a:p>
          <a:p>
            <a:r>
              <a:rPr lang="en-CA" sz="2000" b="1">
                <a:latin typeface="Calibri" pitchFamily="34" charset="0"/>
              </a:rPr>
              <a:t>Simcoe</a:t>
            </a:r>
          </a:p>
          <a:p>
            <a:r>
              <a:rPr lang="en-CA" sz="2000" b="1">
                <a:latin typeface="Calibri" pitchFamily="34" charset="0"/>
              </a:rPr>
              <a:t>St. Catharines</a:t>
            </a:r>
          </a:p>
          <a:p>
            <a:r>
              <a:rPr lang="en-CA" sz="2000" b="1">
                <a:latin typeface="Calibri" pitchFamily="34" charset="0"/>
              </a:rPr>
              <a:t>Thunder Bay</a:t>
            </a:r>
            <a:endParaRPr lang="en-US" sz="2000" b="1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Timmins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OLSN-SOLSJointLogo(noframe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276600"/>
            <a:ext cx="3214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POOLs Development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September – October 2007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r>
              <a:rPr lang="en-US" sz="2000" smtClean="0"/>
              <a:t>OLS-N offered to create rotating POOLs of literacy resources, culled from the AlphaPlus instructional, program, and learner collections</a:t>
            </a:r>
          </a:p>
          <a:p>
            <a:r>
              <a:rPr lang="en-US" sz="2000" smtClean="0"/>
              <a:t>SOLS offered van service and promotional support</a:t>
            </a:r>
          </a:p>
          <a:p>
            <a:r>
              <a:rPr lang="en-US" sz="2000" smtClean="0"/>
              <a:t>Sample collections developed and sent</a:t>
            </a:r>
          </a:p>
          <a:p>
            <a:r>
              <a:rPr lang="en-US" sz="2000" smtClean="0"/>
              <a:t>POOLs topic areas and content identified and tracked</a:t>
            </a:r>
          </a:p>
          <a:p>
            <a:r>
              <a:rPr lang="en-US" sz="2000" smtClean="0"/>
              <a:t>MARC output files and collection spreadsheets created</a:t>
            </a:r>
          </a:p>
          <a:p>
            <a:pPr>
              <a:buFont typeface="Arial" charset="0"/>
              <a:buNone/>
            </a:pPr>
            <a:endParaRPr lang="en-US" sz="2000" smtClean="0"/>
          </a:p>
          <a:p>
            <a:pPr>
              <a:buFont typeface="Arial" charset="0"/>
              <a:buNone/>
            </a:pPr>
            <a:r>
              <a:rPr lang="en-US" sz="2400" smtClean="0"/>
              <a:t>November 2007 – present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r>
              <a:rPr lang="en-US" sz="2000" smtClean="0"/>
              <a:t>10,500+ resources shipped to OLS-N</a:t>
            </a:r>
            <a:endParaRPr lang="en-US" sz="2000" baseline="30000" smtClean="0"/>
          </a:p>
          <a:p>
            <a:r>
              <a:rPr lang="en-US" sz="2000" smtClean="0"/>
              <a:t>On-going communication surrounding POOLs creation and promotion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10245" name="Line 3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34" descr="AP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301625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78B11-22F3-42C3-8575-FB1F76D6074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599</Words>
  <Application>Microsoft Office PowerPoint</Application>
  <PresentationFormat>On-screen Show (4:3)</PresentationFormat>
  <Paragraphs>135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Office Excel 97-2003 Worksheet</vt:lpstr>
      <vt:lpstr>Worksheet</vt:lpstr>
      <vt:lpstr>Library Closure and Continued Collection   Access: the AlphaPlus Experience</vt:lpstr>
      <vt:lpstr>Abstract</vt:lpstr>
      <vt:lpstr>Why Decentralize?</vt:lpstr>
      <vt:lpstr>Step One – Decentralization Preparation</vt:lpstr>
      <vt:lpstr>Step Two - Collection Analysis</vt:lpstr>
      <vt:lpstr>Step Three -  Collection Distribution</vt:lpstr>
      <vt:lpstr>CLC Program Partners</vt:lpstr>
      <vt:lpstr>Literacy Collections in Ontario Public Libraries, December 2007</vt:lpstr>
      <vt:lpstr>POOLs Development</vt:lpstr>
      <vt:lpstr>POOLs Topic Areas</vt:lpstr>
      <vt:lpstr>Libraries and Archives Canada (LAC)  Canadian Book Exchange Centre (CBEC)</vt:lpstr>
      <vt:lpstr>Slide 12</vt:lpstr>
      <vt:lpstr>In the End…</vt:lpstr>
      <vt:lpstr>Decentralizing is More Than Books</vt:lpstr>
      <vt:lpstr>AlphaPlus Library Decentralization Participants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Closure and Continued Collection Access: the AlphaPlus Experience</dc:title>
  <dc:creator> </dc:creator>
  <cp:lastModifiedBy> </cp:lastModifiedBy>
  <cp:revision>287</cp:revision>
  <dcterms:created xsi:type="dcterms:W3CDTF">2007-11-29T15:31:04Z</dcterms:created>
  <dcterms:modified xsi:type="dcterms:W3CDTF">2008-01-16T22:27:00Z</dcterms:modified>
</cp:coreProperties>
</file>