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5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20" d="100"/>
          <a:sy n="120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CA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CA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CA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619C8-A375-448C-891B-9999C6BE8E64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22485A1-2E9E-BC49-905D-2BED134C1BA4}" type="datetimeFigureOut">
              <a:rPr lang="en-US" smtClean="0"/>
              <a:t>1/30/09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07569324-38BE-5740-AEAB-E8E92476C5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ywsNjTep1J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SMARTER Library:  Using SMART Boards in Your Library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Liz Golden – Special Assignment Teacher Librarian</a:t>
            </a:r>
          </a:p>
          <a:p>
            <a:r>
              <a:rPr lang="en-US" dirty="0" smtClean="0"/>
              <a:t>Johanna Lawler – Special Assignment Teacher Librarian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GREATER ESSEX COUNTY DISTRICT SCHOOL BOARD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“SMART Boarding”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Smart Boards make any website interactive for students. </a:t>
            </a:r>
            <a:r>
              <a:rPr lang="en-US" dirty="0" smtClean="0"/>
              <a:t> </a:t>
            </a:r>
          </a:p>
          <a:p>
            <a:r>
              <a:rPr lang="en-US" dirty="0" smtClean="0"/>
              <a:t>This </a:t>
            </a:r>
            <a:r>
              <a:rPr lang="en-US" dirty="0" smtClean="0"/>
              <a:t>is truly one piece of technology that students do not have at home.</a:t>
            </a:r>
            <a:r>
              <a:rPr lang="en-US" dirty="0" smtClean="0"/>
              <a:t> </a:t>
            </a:r>
          </a:p>
          <a:p>
            <a:r>
              <a:rPr lang="en-US" dirty="0" smtClean="0"/>
              <a:t> </a:t>
            </a:r>
            <a:r>
              <a:rPr lang="en-US" dirty="0" smtClean="0"/>
              <a:t>This time, educators have the upper hand</a:t>
            </a:r>
            <a:r>
              <a:rPr lang="en-US" dirty="0" smtClean="0"/>
              <a:t>!</a:t>
            </a:r>
          </a:p>
          <a:p>
            <a:r>
              <a:rPr lang="en-US" dirty="0" smtClean="0"/>
              <a:t>Think of a Smart Board as an upside down mouse. </a:t>
            </a:r>
            <a:r>
              <a:rPr lang="en-US" dirty="0" smtClean="0"/>
              <a:t> 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possibilities are endless.....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Smart Boards in your Library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133600"/>
            <a:ext cx="8229600" cy="4572000"/>
          </a:xfrm>
        </p:spPr>
        <p:txBody>
          <a:bodyPr numCol="2">
            <a:normAutofit/>
          </a:bodyPr>
          <a:lstStyle/>
          <a:p>
            <a:pPr>
              <a:buNone/>
            </a:pPr>
            <a:r>
              <a:rPr lang="en-US" dirty="0" smtClean="0"/>
              <a:t>Enhance </a:t>
            </a:r>
            <a:r>
              <a:rPr lang="en-US" dirty="0" smtClean="0"/>
              <a:t>lessons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User </a:t>
            </a:r>
            <a:r>
              <a:rPr lang="en-US" dirty="0" smtClean="0"/>
              <a:t>friendly </a:t>
            </a:r>
            <a:r>
              <a:rPr lang="en-US" dirty="0" smtClean="0"/>
              <a:t></a:t>
            </a:r>
          </a:p>
          <a:p>
            <a:pPr>
              <a:buNone/>
            </a:pPr>
            <a:r>
              <a:rPr lang="en-US" dirty="0" smtClean="0"/>
              <a:t>Captures the audience </a:t>
            </a:r>
          </a:p>
          <a:p>
            <a:pPr>
              <a:buNone/>
            </a:pPr>
            <a:r>
              <a:rPr lang="en-US" dirty="0" smtClean="0"/>
              <a:t>Motivates </a:t>
            </a:r>
            <a:r>
              <a:rPr lang="en-US" dirty="0" smtClean="0"/>
              <a:t>students</a:t>
            </a: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Teacher collaboration </a:t>
            </a:r>
          </a:p>
          <a:p>
            <a:pPr>
              <a:buNone/>
            </a:pPr>
            <a:r>
              <a:rPr lang="en-US" dirty="0" smtClean="0"/>
              <a:t>Student collaboration  </a:t>
            </a:r>
          </a:p>
          <a:p>
            <a:pPr>
              <a:buNone/>
            </a:pPr>
            <a:r>
              <a:rPr lang="en-US" dirty="0" smtClean="0"/>
              <a:t>Students actively involved</a:t>
            </a:r>
          </a:p>
          <a:p>
            <a:pPr>
              <a:buNone/>
            </a:pPr>
            <a:r>
              <a:rPr lang="en-US" dirty="0" smtClean="0"/>
              <a:t>Kinesthetic learning</a:t>
            </a:r>
          </a:p>
          <a:p>
            <a:pPr>
              <a:buNone/>
            </a:pPr>
            <a:r>
              <a:rPr lang="en-US" dirty="0" smtClean="0"/>
              <a:t>Used </a:t>
            </a:r>
            <a:r>
              <a:rPr lang="en-US" dirty="0" smtClean="0"/>
              <a:t>across the </a:t>
            </a:r>
            <a:r>
              <a:rPr lang="en-US" dirty="0" smtClean="0"/>
              <a:t>curriculum</a:t>
            </a:r>
          </a:p>
          <a:p>
            <a:pPr>
              <a:buNone/>
            </a:pPr>
            <a:r>
              <a:rPr lang="en-US" dirty="0" smtClean="0"/>
              <a:t>Students </a:t>
            </a:r>
            <a:r>
              <a:rPr lang="en-US" dirty="0" smtClean="0"/>
              <a:t>helping </a:t>
            </a:r>
            <a:r>
              <a:rPr lang="en-US" dirty="0" smtClean="0"/>
              <a:t>students</a:t>
            </a:r>
          </a:p>
          <a:p>
            <a:pPr>
              <a:buNone/>
            </a:pPr>
            <a:r>
              <a:rPr lang="en-US" dirty="0" smtClean="0"/>
              <a:t>Provides </a:t>
            </a:r>
            <a:r>
              <a:rPr lang="en-US" dirty="0" smtClean="0"/>
              <a:t>a visual for key vocabulary concepts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</a:majorFont>
      <a:minorFont>
        <a:latin typeface="Book Antiqua"/>
        <a:ea typeface=""/>
        <a:cs typeface=""/>
        <a:font script="Jpan" typeface="ＭＳ 明朝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31</TotalTime>
  <Words>141</Words>
  <Application>Microsoft Macintosh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Habitat</vt:lpstr>
      <vt:lpstr>The SMARTER Library:  Using SMART Boards in Your Library Program</vt:lpstr>
      <vt:lpstr>“SMART Boarding”</vt:lpstr>
      <vt:lpstr>Using Smart Boards in your Library Program</vt:lpstr>
    </vt:vector>
  </TitlesOfParts>
  <Company>Greater Essex County District School Board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SMARTER Library:  Using SMART Boards in Your Library Program</dc:title>
  <dc:creator>Johanna Gibson-Lawler User</dc:creator>
  <cp:lastModifiedBy>Johanna Gibson-Lawler User</cp:lastModifiedBy>
  <cp:revision>7</cp:revision>
  <dcterms:created xsi:type="dcterms:W3CDTF">2009-01-30T16:17:20Z</dcterms:created>
  <dcterms:modified xsi:type="dcterms:W3CDTF">2009-01-30T16:48:57Z</dcterms:modified>
</cp:coreProperties>
</file>