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5"/>
  </p:notesMasterIdLst>
  <p:handoutMasterIdLst>
    <p:handoutMasterId r:id="rId16"/>
  </p:handoutMasterIdLst>
  <p:sldIdLst>
    <p:sldId id="256" r:id="rId2"/>
    <p:sldId id="263" r:id="rId3"/>
    <p:sldId id="264" r:id="rId4"/>
    <p:sldId id="257" r:id="rId5"/>
    <p:sldId id="270" r:id="rId6"/>
    <p:sldId id="271" r:id="rId7"/>
    <p:sldId id="268" r:id="rId8"/>
    <p:sldId id="272" r:id="rId9"/>
    <p:sldId id="273" r:id="rId10"/>
    <p:sldId id="279" r:id="rId11"/>
    <p:sldId id="275" r:id="rId12"/>
    <p:sldId id="260" r:id="rId13"/>
    <p:sldId id="278"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E74F"/>
    <a:srgbClr val="000000"/>
    <a:srgbClr val="0000B3"/>
    <a:srgbClr val="FF0000"/>
    <a:srgbClr val="3A6733"/>
    <a:srgbClr val="5F26B4"/>
    <a:srgbClr val="5F24F4"/>
    <a:srgbClr val="9623F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5950" autoAdjust="0"/>
  </p:normalViewPr>
  <p:slideViewPr>
    <p:cSldViewPr>
      <p:cViewPr varScale="1">
        <p:scale>
          <a:sx n="70" d="100"/>
          <a:sy n="70" d="100"/>
        </p:scale>
        <p:origin x="-108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1512"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lan\Desktop\Info_Resources\JCR_study_journal_citations\JCR_plotting_2003_SuperCon_presentation_Jan_2009.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lan\Desktop\Info_Resources\JCR_study_journal_citations\JCR_plotting_2003_SuperCon_presentation_Jan_2009.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Alan\Desktop\Info_Resources\JCR_study_journal_citations\JCR_plotting_2003_SuperCon_presentation_Jan_2009.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athena\Workspace$\agale\My%20Documents\Docs\Info_Resources\JCR_study_journal_citations\JCR_plotting_2003_data_results_Jan_200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CA"/>
  <c:roundedCorners val="1"/>
  <c:chart>
    <c:title>
      <c:tx>
        <c:rich>
          <a:bodyPr/>
          <a:lstStyle/>
          <a:p>
            <a:pPr>
              <a:defRPr lang="en-US" sz="2400">
                <a:solidFill>
                  <a:srgbClr val="000000"/>
                </a:solidFill>
                <a:latin typeface="Calibri" pitchFamily="34" charset="0"/>
              </a:defRPr>
            </a:pPr>
            <a:r>
              <a:rPr lang="en-US" sz="2400" dirty="0" smtClean="0">
                <a:solidFill>
                  <a:srgbClr val="000000"/>
                </a:solidFill>
              </a:rPr>
              <a:t>Total citations by rank</a:t>
            </a:r>
            <a:endParaRPr lang="en-US" sz="2400" dirty="0">
              <a:solidFill>
                <a:srgbClr val="000000"/>
              </a:solidFill>
            </a:endParaRPr>
          </a:p>
        </c:rich>
      </c:tx>
      <c:layout/>
    </c:title>
    <c:plotArea>
      <c:layout/>
      <c:scatterChart>
        <c:scatterStyle val="lineMarker"/>
        <c:ser>
          <c:idx val="0"/>
          <c:order val="0"/>
          <c:tx>
            <c:v>Chemistry</c:v>
          </c:tx>
          <c:spPr>
            <a:ln>
              <a:noFill/>
            </a:ln>
          </c:spPr>
          <c:marker>
            <c:symbol val="triangle"/>
            <c:size val="7"/>
            <c:spPr>
              <a:solidFill>
                <a:srgbClr val="FF0000"/>
              </a:solidFill>
              <a:ln w="15875">
                <a:solidFill>
                  <a:srgbClr val="FF0000"/>
                </a:solidFill>
              </a:ln>
            </c:spPr>
          </c:marker>
          <c:xVal>
            <c:numRef>
              <c:f>[1]Chem!$E$4:$E$460</c:f>
              <c:numCache>
                <c:formatCode>General</c:formatCode>
                <c:ptCount val="45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117</c:v>
                </c:pt>
                <c:pt idx="116">
                  <c:v>118</c:v>
                </c:pt>
                <c:pt idx="117">
                  <c:v>119</c:v>
                </c:pt>
                <c:pt idx="118">
                  <c:v>120</c:v>
                </c:pt>
                <c:pt idx="119">
                  <c:v>121</c:v>
                </c:pt>
                <c:pt idx="120">
                  <c:v>122</c:v>
                </c:pt>
                <c:pt idx="121">
                  <c:v>123</c:v>
                </c:pt>
                <c:pt idx="122">
                  <c:v>124</c:v>
                </c:pt>
                <c:pt idx="123">
                  <c:v>125</c:v>
                </c:pt>
                <c:pt idx="124">
                  <c:v>126</c:v>
                </c:pt>
                <c:pt idx="125">
                  <c:v>127</c:v>
                </c:pt>
                <c:pt idx="126">
                  <c:v>128</c:v>
                </c:pt>
                <c:pt idx="127">
                  <c:v>129</c:v>
                </c:pt>
                <c:pt idx="128">
                  <c:v>130</c:v>
                </c:pt>
                <c:pt idx="129">
                  <c:v>131</c:v>
                </c:pt>
                <c:pt idx="130">
                  <c:v>132</c:v>
                </c:pt>
                <c:pt idx="131">
                  <c:v>133</c:v>
                </c:pt>
                <c:pt idx="132">
                  <c:v>134</c:v>
                </c:pt>
                <c:pt idx="133">
                  <c:v>135</c:v>
                </c:pt>
                <c:pt idx="134">
                  <c:v>136</c:v>
                </c:pt>
                <c:pt idx="135">
                  <c:v>137</c:v>
                </c:pt>
                <c:pt idx="136">
                  <c:v>138</c:v>
                </c:pt>
                <c:pt idx="137">
                  <c:v>139</c:v>
                </c:pt>
                <c:pt idx="138">
                  <c:v>140</c:v>
                </c:pt>
                <c:pt idx="139">
                  <c:v>141</c:v>
                </c:pt>
                <c:pt idx="140">
                  <c:v>142</c:v>
                </c:pt>
                <c:pt idx="141">
                  <c:v>143</c:v>
                </c:pt>
                <c:pt idx="142">
                  <c:v>144</c:v>
                </c:pt>
                <c:pt idx="143">
                  <c:v>145</c:v>
                </c:pt>
                <c:pt idx="144">
                  <c:v>146</c:v>
                </c:pt>
                <c:pt idx="145">
                  <c:v>147</c:v>
                </c:pt>
                <c:pt idx="146">
                  <c:v>148</c:v>
                </c:pt>
                <c:pt idx="147">
                  <c:v>149</c:v>
                </c:pt>
                <c:pt idx="148">
                  <c:v>150</c:v>
                </c:pt>
                <c:pt idx="149">
                  <c:v>151</c:v>
                </c:pt>
                <c:pt idx="150">
                  <c:v>152</c:v>
                </c:pt>
                <c:pt idx="151">
                  <c:v>153</c:v>
                </c:pt>
                <c:pt idx="152">
                  <c:v>154</c:v>
                </c:pt>
                <c:pt idx="153">
                  <c:v>155</c:v>
                </c:pt>
                <c:pt idx="154">
                  <c:v>156</c:v>
                </c:pt>
                <c:pt idx="155">
                  <c:v>157</c:v>
                </c:pt>
                <c:pt idx="156">
                  <c:v>158</c:v>
                </c:pt>
                <c:pt idx="157">
                  <c:v>160</c:v>
                </c:pt>
                <c:pt idx="158">
                  <c:v>161</c:v>
                </c:pt>
                <c:pt idx="159">
                  <c:v>162</c:v>
                </c:pt>
                <c:pt idx="160">
                  <c:v>163</c:v>
                </c:pt>
                <c:pt idx="161">
                  <c:v>164</c:v>
                </c:pt>
                <c:pt idx="162">
                  <c:v>165</c:v>
                </c:pt>
                <c:pt idx="163">
                  <c:v>166</c:v>
                </c:pt>
                <c:pt idx="164">
                  <c:v>167</c:v>
                </c:pt>
                <c:pt idx="165">
                  <c:v>168</c:v>
                </c:pt>
                <c:pt idx="166">
                  <c:v>169</c:v>
                </c:pt>
                <c:pt idx="167">
                  <c:v>170</c:v>
                </c:pt>
                <c:pt idx="168">
                  <c:v>171</c:v>
                </c:pt>
                <c:pt idx="169">
                  <c:v>172</c:v>
                </c:pt>
                <c:pt idx="170">
                  <c:v>173</c:v>
                </c:pt>
                <c:pt idx="171">
                  <c:v>174</c:v>
                </c:pt>
                <c:pt idx="172">
                  <c:v>175</c:v>
                </c:pt>
                <c:pt idx="173">
                  <c:v>176</c:v>
                </c:pt>
                <c:pt idx="174">
                  <c:v>177</c:v>
                </c:pt>
                <c:pt idx="175">
                  <c:v>178</c:v>
                </c:pt>
                <c:pt idx="176">
                  <c:v>179</c:v>
                </c:pt>
                <c:pt idx="177">
                  <c:v>180</c:v>
                </c:pt>
                <c:pt idx="178">
                  <c:v>181</c:v>
                </c:pt>
                <c:pt idx="179">
                  <c:v>182</c:v>
                </c:pt>
                <c:pt idx="180">
                  <c:v>183</c:v>
                </c:pt>
                <c:pt idx="181">
                  <c:v>184</c:v>
                </c:pt>
                <c:pt idx="182">
                  <c:v>185</c:v>
                </c:pt>
                <c:pt idx="183">
                  <c:v>186</c:v>
                </c:pt>
                <c:pt idx="184">
                  <c:v>187</c:v>
                </c:pt>
                <c:pt idx="185">
                  <c:v>188</c:v>
                </c:pt>
                <c:pt idx="186">
                  <c:v>189</c:v>
                </c:pt>
                <c:pt idx="187">
                  <c:v>190</c:v>
                </c:pt>
                <c:pt idx="188">
                  <c:v>191</c:v>
                </c:pt>
                <c:pt idx="189">
                  <c:v>192</c:v>
                </c:pt>
                <c:pt idx="190">
                  <c:v>193</c:v>
                </c:pt>
                <c:pt idx="191">
                  <c:v>194</c:v>
                </c:pt>
                <c:pt idx="192">
                  <c:v>195</c:v>
                </c:pt>
                <c:pt idx="193">
                  <c:v>196</c:v>
                </c:pt>
                <c:pt idx="194">
                  <c:v>197</c:v>
                </c:pt>
                <c:pt idx="195">
                  <c:v>198</c:v>
                </c:pt>
                <c:pt idx="196">
                  <c:v>199</c:v>
                </c:pt>
                <c:pt idx="197">
                  <c:v>200</c:v>
                </c:pt>
                <c:pt idx="198">
                  <c:v>201</c:v>
                </c:pt>
                <c:pt idx="199">
                  <c:v>202</c:v>
                </c:pt>
                <c:pt idx="200">
                  <c:v>204</c:v>
                </c:pt>
                <c:pt idx="201">
                  <c:v>205</c:v>
                </c:pt>
                <c:pt idx="202">
                  <c:v>206</c:v>
                </c:pt>
                <c:pt idx="203">
                  <c:v>207</c:v>
                </c:pt>
                <c:pt idx="204">
                  <c:v>208</c:v>
                </c:pt>
                <c:pt idx="205">
                  <c:v>209</c:v>
                </c:pt>
                <c:pt idx="206">
                  <c:v>210</c:v>
                </c:pt>
                <c:pt idx="207">
                  <c:v>211</c:v>
                </c:pt>
                <c:pt idx="208">
                  <c:v>212</c:v>
                </c:pt>
                <c:pt idx="209">
                  <c:v>213</c:v>
                </c:pt>
                <c:pt idx="210">
                  <c:v>214</c:v>
                </c:pt>
                <c:pt idx="211">
                  <c:v>215</c:v>
                </c:pt>
                <c:pt idx="212">
                  <c:v>216</c:v>
                </c:pt>
                <c:pt idx="213">
                  <c:v>217</c:v>
                </c:pt>
                <c:pt idx="214">
                  <c:v>218</c:v>
                </c:pt>
                <c:pt idx="215">
                  <c:v>219</c:v>
                </c:pt>
                <c:pt idx="216">
                  <c:v>220</c:v>
                </c:pt>
                <c:pt idx="217">
                  <c:v>221</c:v>
                </c:pt>
                <c:pt idx="218">
                  <c:v>222</c:v>
                </c:pt>
                <c:pt idx="219">
                  <c:v>223</c:v>
                </c:pt>
                <c:pt idx="220">
                  <c:v>224</c:v>
                </c:pt>
                <c:pt idx="221">
                  <c:v>225</c:v>
                </c:pt>
                <c:pt idx="222">
                  <c:v>226</c:v>
                </c:pt>
                <c:pt idx="223">
                  <c:v>227</c:v>
                </c:pt>
                <c:pt idx="224">
                  <c:v>228</c:v>
                </c:pt>
                <c:pt idx="225">
                  <c:v>229</c:v>
                </c:pt>
                <c:pt idx="226">
                  <c:v>230</c:v>
                </c:pt>
                <c:pt idx="227">
                  <c:v>231</c:v>
                </c:pt>
                <c:pt idx="228">
                  <c:v>232</c:v>
                </c:pt>
                <c:pt idx="229">
                  <c:v>233</c:v>
                </c:pt>
                <c:pt idx="230">
                  <c:v>234</c:v>
                </c:pt>
                <c:pt idx="231">
                  <c:v>235</c:v>
                </c:pt>
                <c:pt idx="232">
                  <c:v>236</c:v>
                </c:pt>
                <c:pt idx="233">
                  <c:v>237</c:v>
                </c:pt>
                <c:pt idx="234">
                  <c:v>238</c:v>
                </c:pt>
                <c:pt idx="235">
                  <c:v>239</c:v>
                </c:pt>
                <c:pt idx="236">
                  <c:v>240</c:v>
                </c:pt>
                <c:pt idx="237">
                  <c:v>241</c:v>
                </c:pt>
                <c:pt idx="238">
                  <c:v>243</c:v>
                </c:pt>
                <c:pt idx="239">
                  <c:v>244</c:v>
                </c:pt>
                <c:pt idx="240">
                  <c:v>245</c:v>
                </c:pt>
                <c:pt idx="241">
                  <c:v>246</c:v>
                </c:pt>
                <c:pt idx="242">
                  <c:v>247</c:v>
                </c:pt>
                <c:pt idx="243">
                  <c:v>248</c:v>
                </c:pt>
                <c:pt idx="244">
                  <c:v>249</c:v>
                </c:pt>
                <c:pt idx="245">
                  <c:v>250</c:v>
                </c:pt>
                <c:pt idx="246">
                  <c:v>251</c:v>
                </c:pt>
                <c:pt idx="247">
                  <c:v>253</c:v>
                </c:pt>
                <c:pt idx="248">
                  <c:v>254</c:v>
                </c:pt>
                <c:pt idx="249">
                  <c:v>255</c:v>
                </c:pt>
                <c:pt idx="250">
                  <c:v>256</c:v>
                </c:pt>
                <c:pt idx="251">
                  <c:v>257</c:v>
                </c:pt>
                <c:pt idx="252">
                  <c:v>258</c:v>
                </c:pt>
                <c:pt idx="253">
                  <c:v>259</c:v>
                </c:pt>
                <c:pt idx="254">
                  <c:v>260</c:v>
                </c:pt>
                <c:pt idx="255">
                  <c:v>261</c:v>
                </c:pt>
                <c:pt idx="256">
                  <c:v>262</c:v>
                </c:pt>
                <c:pt idx="257">
                  <c:v>263</c:v>
                </c:pt>
                <c:pt idx="258">
                  <c:v>264</c:v>
                </c:pt>
                <c:pt idx="259">
                  <c:v>265</c:v>
                </c:pt>
                <c:pt idx="260">
                  <c:v>266</c:v>
                </c:pt>
                <c:pt idx="261">
                  <c:v>267</c:v>
                </c:pt>
                <c:pt idx="262">
                  <c:v>268</c:v>
                </c:pt>
                <c:pt idx="263">
                  <c:v>269</c:v>
                </c:pt>
                <c:pt idx="264">
                  <c:v>270</c:v>
                </c:pt>
                <c:pt idx="265">
                  <c:v>271</c:v>
                </c:pt>
                <c:pt idx="266">
                  <c:v>272</c:v>
                </c:pt>
                <c:pt idx="267">
                  <c:v>273</c:v>
                </c:pt>
                <c:pt idx="268">
                  <c:v>274</c:v>
                </c:pt>
                <c:pt idx="269">
                  <c:v>275</c:v>
                </c:pt>
                <c:pt idx="270">
                  <c:v>276</c:v>
                </c:pt>
                <c:pt idx="271">
                  <c:v>277</c:v>
                </c:pt>
                <c:pt idx="272">
                  <c:v>278</c:v>
                </c:pt>
                <c:pt idx="273">
                  <c:v>279</c:v>
                </c:pt>
                <c:pt idx="274">
                  <c:v>280</c:v>
                </c:pt>
                <c:pt idx="275">
                  <c:v>281</c:v>
                </c:pt>
                <c:pt idx="276">
                  <c:v>282</c:v>
                </c:pt>
                <c:pt idx="277">
                  <c:v>283</c:v>
                </c:pt>
                <c:pt idx="278">
                  <c:v>284</c:v>
                </c:pt>
                <c:pt idx="279">
                  <c:v>285</c:v>
                </c:pt>
                <c:pt idx="280">
                  <c:v>286</c:v>
                </c:pt>
                <c:pt idx="281">
                  <c:v>287</c:v>
                </c:pt>
                <c:pt idx="282">
                  <c:v>288</c:v>
                </c:pt>
                <c:pt idx="283">
                  <c:v>289</c:v>
                </c:pt>
                <c:pt idx="284">
                  <c:v>290</c:v>
                </c:pt>
                <c:pt idx="285">
                  <c:v>291</c:v>
                </c:pt>
                <c:pt idx="286">
                  <c:v>292</c:v>
                </c:pt>
                <c:pt idx="287">
                  <c:v>293</c:v>
                </c:pt>
                <c:pt idx="288">
                  <c:v>294</c:v>
                </c:pt>
                <c:pt idx="289">
                  <c:v>296</c:v>
                </c:pt>
                <c:pt idx="290">
                  <c:v>297</c:v>
                </c:pt>
                <c:pt idx="291">
                  <c:v>298</c:v>
                </c:pt>
                <c:pt idx="292">
                  <c:v>299</c:v>
                </c:pt>
                <c:pt idx="293">
                  <c:v>300</c:v>
                </c:pt>
                <c:pt idx="294">
                  <c:v>301</c:v>
                </c:pt>
                <c:pt idx="295">
                  <c:v>302</c:v>
                </c:pt>
                <c:pt idx="296">
                  <c:v>303</c:v>
                </c:pt>
                <c:pt idx="297">
                  <c:v>305</c:v>
                </c:pt>
                <c:pt idx="298">
                  <c:v>306</c:v>
                </c:pt>
                <c:pt idx="299">
                  <c:v>307</c:v>
                </c:pt>
                <c:pt idx="300">
                  <c:v>308</c:v>
                </c:pt>
                <c:pt idx="301">
                  <c:v>309</c:v>
                </c:pt>
                <c:pt idx="302">
                  <c:v>310</c:v>
                </c:pt>
                <c:pt idx="303">
                  <c:v>311</c:v>
                </c:pt>
                <c:pt idx="304">
                  <c:v>312</c:v>
                </c:pt>
                <c:pt idx="305">
                  <c:v>313</c:v>
                </c:pt>
                <c:pt idx="306">
                  <c:v>314</c:v>
                </c:pt>
                <c:pt idx="307">
                  <c:v>315</c:v>
                </c:pt>
                <c:pt idx="308">
                  <c:v>316</c:v>
                </c:pt>
                <c:pt idx="309">
                  <c:v>317</c:v>
                </c:pt>
                <c:pt idx="310">
                  <c:v>318</c:v>
                </c:pt>
                <c:pt idx="311">
                  <c:v>319</c:v>
                </c:pt>
                <c:pt idx="312">
                  <c:v>320</c:v>
                </c:pt>
                <c:pt idx="313">
                  <c:v>321</c:v>
                </c:pt>
                <c:pt idx="314">
                  <c:v>322</c:v>
                </c:pt>
                <c:pt idx="315">
                  <c:v>323</c:v>
                </c:pt>
                <c:pt idx="316">
                  <c:v>324</c:v>
                </c:pt>
                <c:pt idx="317">
                  <c:v>325</c:v>
                </c:pt>
                <c:pt idx="318">
                  <c:v>326</c:v>
                </c:pt>
                <c:pt idx="319">
                  <c:v>327</c:v>
                </c:pt>
                <c:pt idx="320">
                  <c:v>328</c:v>
                </c:pt>
                <c:pt idx="321">
                  <c:v>329</c:v>
                </c:pt>
                <c:pt idx="322">
                  <c:v>330</c:v>
                </c:pt>
                <c:pt idx="323">
                  <c:v>331</c:v>
                </c:pt>
                <c:pt idx="324">
                  <c:v>332</c:v>
                </c:pt>
                <c:pt idx="325">
                  <c:v>333</c:v>
                </c:pt>
                <c:pt idx="326">
                  <c:v>335</c:v>
                </c:pt>
                <c:pt idx="327">
                  <c:v>336</c:v>
                </c:pt>
                <c:pt idx="328">
                  <c:v>337</c:v>
                </c:pt>
                <c:pt idx="329">
                  <c:v>338</c:v>
                </c:pt>
                <c:pt idx="330">
                  <c:v>339</c:v>
                </c:pt>
                <c:pt idx="331">
                  <c:v>340</c:v>
                </c:pt>
                <c:pt idx="332">
                  <c:v>341</c:v>
                </c:pt>
                <c:pt idx="333">
                  <c:v>342</c:v>
                </c:pt>
                <c:pt idx="334">
                  <c:v>343</c:v>
                </c:pt>
                <c:pt idx="335">
                  <c:v>344</c:v>
                </c:pt>
                <c:pt idx="336">
                  <c:v>345</c:v>
                </c:pt>
                <c:pt idx="337">
                  <c:v>346</c:v>
                </c:pt>
                <c:pt idx="338">
                  <c:v>347</c:v>
                </c:pt>
                <c:pt idx="339">
                  <c:v>348</c:v>
                </c:pt>
                <c:pt idx="340">
                  <c:v>349</c:v>
                </c:pt>
                <c:pt idx="341">
                  <c:v>350</c:v>
                </c:pt>
                <c:pt idx="342">
                  <c:v>351</c:v>
                </c:pt>
                <c:pt idx="343">
                  <c:v>352</c:v>
                </c:pt>
                <c:pt idx="344">
                  <c:v>353</c:v>
                </c:pt>
                <c:pt idx="345">
                  <c:v>354</c:v>
                </c:pt>
                <c:pt idx="346">
                  <c:v>355</c:v>
                </c:pt>
                <c:pt idx="347">
                  <c:v>356</c:v>
                </c:pt>
                <c:pt idx="348">
                  <c:v>357</c:v>
                </c:pt>
                <c:pt idx="349">
                  <c:v>358</c:v>
                </c:pt>
                <c:pt idx="350">
                  <c:v>359</c:v>
                </c:pt>
                <c:pt idx="351">
                  <c:v>360</c:v>
                </c:pt>
                <c:pt idx="352">
                  <c:v>361</c:v>
                </c:pt>
                <c:pt idx="353">
                  <c:v>362</c:v>
                </c:pt>
                <c:pt idx="354">
                  <c:v>363</c:v>
                </c:pt>
                <c:pt idx="355">
                  <c:v>364</c:v>
                </c:pt>
                <c:pt idx="356">
                  <c:v>365</c:v>
                </c:pt>
                <c:pt idx="357">
                  <c:v>366</c:v>
                </c:pt>
                <c:pt idx="358">
                  <c:v>367</c:v>
                </c:pt>
                <c:pt idx="359">
                  <c:v>368</c:v>
                </c:pt>
                <c:pt idx="360">
                  <c:v>369</c:v>
                </c:pt>
                <c:pt idx="361">
                  <c:v>370</c:v>
                </c:pt>
                <c:pt idx="362">
                  <c:v>371</c:v>
                </c:pt>
                <c:pt idx="363">
                  <c:v>372</c:v>
                </c:pt>
                <c:pt idx="364">
                  <c:v>373</c:v>
                </c:pt>
                <c:pt idx="365">
                  <c:v>374</c:v>
                </c:pt>
                <c:pt idx="366">
                  <c:v>375</c:v>
                </c:pt>
                <c:pt idx="367">
                  <c:v>376</c:v>
                </c:pt>
                <c:pt idx="368">
                  <c:v>377</c:v>
                </c:pt>
                <c:pt idx="369">
                  <c:v>378</c:v>
                </c:pt>
                <c:pt idx="370">
                  <c:v>379</c:v>
                </c:pt>
                <c:pt idx="371">
                  <c:v>381</c:v>
                </c:pt>
                <c:pt idx="372">
                  <c:v>383</c:v>
                </c:pt>
                <c:pt idx="373">
                  <c:v>384</c:v>
                </c:pt>
                <c:pt idx="374">
                  <c:v>385</c:v>
                </c:pt>
                <c:pt idx="375">
                  <c:v>386</c:v>
                </c:pt>
                <c:pt idx="376">
                  <c:v>388</c:v>
                </c:pt>
                <c:pt idx="377">
                  <c:v>389</c:v>
                </c:pt>
                <c:pt idx="378">
                  <c:v>390</c:v>
                </c:pt>
                <c:pt idx="379">
                  <c:v>391</c:v>
                </c:pt>
                <c:pt idx="380">
                  <c:v>392</c:v>
                </c:pt>
                <c:pt idx="381">
                  <c:v>393</c:v>
                </c:pt>
                <c:pt idx="382">
                  <c:v>394</c:v>
                </c:pt>
                <c:pt idx="383">
                  <c:v>396</c:v>
                </c:pt>
                <c:pt idx="384">
                  <c:v>398</c:v>
                </c:pt>
                <c:pt idx="385">
                  <c:v>399</c:v>
                </c:pt>
                <c:pt idx="386">
                  <c:v>400</c:v>
                </c:pt>
                <c:pt idx="387">
                  <c:v>401</c:v>
                </c:pt>
                <c:pt idx="388">
                  <c:v>402</c:v>
                </c:pt>
                <c:pt idx="389">
                  <c:v>403</c:v>
                </c:pt>
                <c:pt idx="390">
                  <c:v>404</c:v>
                </c:pt>
                <c:pt idx="391">
                  <c:v>405</c:v>
                </c:pt>
                <c:pt idx="392">
                  <c:v>406</c:v>
                </c:pt>
                <c:pt idx="393">
                  <c:v>407</c:v>
                </c:pt>
                <c:pt idx="394">
                  <c:v>408</c:v>
                </c:pt>
                <c:pt idx="395">
                  <c:v>409</c:v>
                </c:pt>
                <c:pt idx="396">
                  <c:v>410</c:v>
                </c:pt>
                <c:pt idx="397">
                  <c:v>411</c:v>
                </c:pt>
                <c:pt idx="398">
                  <c:v>412</c:v>
                </c:pt>
                <c:pt idx="399">
                  <c:v>413</c:v>
                </c:pt>
                <c:pt idx="400">
                  <c:v>414</c:v>
                </c:pt>
                <c:pt idx="401">
                  <c:v>415</c:v>
                </c:pt>
                <c:pt idx="402">
                  <c:v>416</c:v>
                </c:pt>
                <c:pt idx="403">
                  <c:v>417</c:v>
                </c:pt>
                <c:pt idx="404">
                  <c:v>418</c:v>
                </c:pt>
                <c:pt idx="405">
                  <c:v>419</c:v>
                </c:pt>
                <c:pt idx="406">
                  <c:v>420</c:v>
                </c:pt>
                <c:pt idx="407">
                  <c:v>421</c:v>
                </c:pt>
                <c:pt idx="408">
                  <c:v>422</c:v>
                </c:pt>
                <c:pt idx="409">
                  <c:v>423</c:v>
                </c:pt>
                <c:pt idx="410">
                  <c:v>424</c:v>
                </c:pt>
                <c:pt idx="411">
                  <c:v>425</c:v>
                </c:pt>
                <c:pt idx="412">
                  <c:v>426</c:v>
                </c:pt>
                <c:pt idx="413">
                  <c:v>427</c:v>
                </c:pt>
                <c:pt idx="414">
                  <c:v>428</c:v>
                </c:pt>
                <c:pt idx="415">
                  <c:v>429</c:v>
                </c:pt>
                <c:pt idx="416">
                  <c:v>430</c:v>
                </c:pt>
                <c:pt idx="417">
                  <c:v>431</c:v>
                </c:pt>
                <c:pt idx="418">
                  <c:v>432</c:v>
                </c:pt>
                <c:pt idx="419">
                  <c:v>433</c:v>
                </c:pt>
                <c:pt idx="420">
                  <c:v>434</c:v>
                </c:pt>
                <c:pt idx="421">
                  <c:v>435</c:v>
                </c:pt>
                <c:pt idx="422">
                  <c:v>436</c:v>
                </c:pt>
                <c:pt idx="423">
                  <c:v>437</c:v>
                </c:pt>
                <c:pt idx="424">
                  <c:v>438</c:v>
                </c:pt>
                <c:pt idx="425">
                  <c:v>439</c:v>
                </c:pt>
                <c:pt idx="426">
                  <c:v>440</c:v>
                </c:pt>
                <c:pt idx="427">
                  <c:v>441</c:v>
                </c:pt>
                <c:pt idx="428">
                  <c:v>442</c:v>
                </c:pt>
                <c:pt idx="429">
                  <c:v>443</c:v>
                </c:pt>
                <c:pt idx="430">
                  <c:v>444</c:v>
                </c:pt>
                <c:pt idx="431">
                  <c:v>445</c:v>
                </c:pt>
                <c:pt idx="432">
                  <c:v>446</c:v>
                </c:pt>
                <c:pt idx="433">
                  <c:v>447</c:v>
                </c:pt>
                <c:pt idx="434">
                  <c:v>448</c:v>
                </c:pt>
                <c:pt idx="435">
                  <c:v>450</c:v>
                </c:pt>
                <c:pt idx="436">
                  <c:v>451</c:v>
                </c:pt>
                <c:pt idx="437">
                  <c:v>452</c:v>
                </c:pt>
                <c:pt idx="438">
                  <c:v>454</c:v>
                </c:pt>
                <c:pt idx="439">
                  <c:v>455</c:v>
                </c:pt>
                <c:pt idx="440">
                  <c:v>457</c:v>
                </c:pt>
                <c:pt idx="441">
                  <c:v>458</c:v>
                </c:pt>
                <c:pt idx="442">
                  <c:v>459</c:v>
                </c:pt>
                <c:pt idx="443">
                  <c:v>460</c:v>
                </c:pt>
                <c:pt idx="444">
                  <c:v>461</c:v>
                </c:pt>
                <c:pt idx="445">
                  <c:v>462</c:v>
                </c:pt>
                <c:pt idx="446">
                  <c:v>463</c:v>
                </c:pt>
                <c:pt idx="447">
                  <c:v>464</c:v>
                </c:pt>
                <c:pt idx="448">
                  <c:v>465</c:v>
                </c:pt>
                <c:pt idx="449">
                  <c:v>466</c:v>
                </c:pt>
                <c:pt idx="450">
                  <c:v>468</c:v>
                </c:pt>
                <c:pt idx="451">
                  <c:v>469</c:v>
                </c:pt>
                <c:pt idx="452">
                  <c:v>470</c:v>
                </c:pt>
                <c:pt idx="453">
                  <c:v>471</c:v>
                </c:pt>
                <c:pt idx="454">
                  <c:v>472</c:v>
                </c:pt>
                <c:pt idx="455">
                  <c:v>473</c:v>
                </c:pt>
                <c:pt idx="456">
                  <c:v>474</c:v>
                </c:pt>
              </c:numCache>
            </c:numRef>
          </c:xVal>
          <c:yVal>
            <c:numRef>
              <c:f>[1]Chem!$B$4:$B$460</c:f>
              <c:numCache>
                <c:formatCode>General</c:formatCode>
                <c:ptCount val="457"/>
                <c:pt idx="0">
                  <c:v>212938</c:v>
                </c:pt>
                <c:pt idx="1">
                  <c:v>71106</c:v>
                </c:pt>
                <c:pt idx="2">
                  <c:v>68778</c:v>
                </c:pt>
                <c:pt idx="3">
                  <c:v>64889</c:v>
                </c:pt>
                <c:pt idx="4">
                  <c:v>52995</c:v>
                </c:pt>
                <c:pt idx="5">
                  <c:v>50078</c:v>
                </c:pt>
                <c:pt idx="6">
                  <c:v>48640</c:v>
                </c:pt>
                <c:pt idx="7">
                  <c:v>40466</c:v>
                </c:pt>
                <c:pt idx="8">
                  <c:v>38487</c:v>
                </c:pt>
                <c:pt idx="9">
                  <c:v>38244</c:v>
                </c:pt>
                <c:pt idx="10">
                  <c:v>36708</c:v>
                </c:pt>
                <c:pt idx="11">
                  <c:v>34822</c:v>
                </c:pt>
                <c:pt idx="12">
                  <c:v>34077</c:v>
                </c:pt>
                <c:pt idx="13">
                  <c:v>32042</c:v>
                </c:pt>
                <c:pt idx="14">
                  <c:v>29514</c:v>
                </c:pt>
                <c:pt idx="15">
                  <c:v>28466</c:v>
                </c:pt>
                <c:pt idx="16">
                  <c:v>27572</c:v>
                </c:pt>
                <c:pt idx="17">
                  <c:v>26544</c:v>
                </c:pt>
                <c:pt idx="18">
                  <c:v>25470</c:v>
                </c:pt>
                <c:pt idx="19">
                  <c:v>25272</c:v>
                </c:pt>
                <c:pt idx="20">
                  <c:v>24671</c:v>
                </c:pt>
                <c:pt idx="21">
                  <c:v>23739</c:v>
                </c:pt>
                <c:pt idx="22">
                  <c:v>23609</c:v>
                </c:pt>
                <c:pt idx="23">
                  <c:v>23001</c:v>
                </c:pt>
                <c:pt idx="24">
                  <c:v>22138</c:v>
                </c:pt>
                <c:pt idx="25">
                  <c:v>20903</c:v>
                </c:pt>
                <c:pt idx="26">
                  <c:v>20848</c:v>
                </c:pt>
                <c:pt idx="27">
                  <c:v>20110</c:v>
                </c:pt>
                <c:pt idx="28">
                  <c:v>18903</c:v>
                </c:pt>
                <c:pt idx="29">
                  <c:v>18686</c:v>
                </c:pt>
                <c:pt idx="30">
                  <c:v>18633</c:v>
                </c:pt>
                <c:pt idx="31">
                  <c:v>17598</c:v>
                </c:pt>
                <c:pt idx="32">
                  <c:v>16723</c:v>
                </c:pt>
                <c:pt idx="33">
                  <c:v>16500</c:v>
                </c:pt>
                <c:pt idx="34">
                  <c:v>16307</c:v>
                </c:pt>
                <c:pt idx="35">
                  <c:v>16136</c:v>
                </c:pt>
                <c:pt idx="36">
                  <c:v>15685</c:v>
                </c:pt>
                <c:pt idx="37">
                  <c:v>14462</c:v>
                </c:pt>
                <c:pt idx="38">
                  <c:v>14089</c:v>
                </c:pt>
                <c:pt idx="39">
                  <c:v>13073</c:v>
                </c:pt>
                <c:pt idx="40">
                  <c:v>12727</c:v>
                </c:pt>
                <c:pt idx="41">
                  <c:v>12693</c:v>
                </c:pt>
                <c:pt idx="42">
                  <c:v>12620</c:v>
                </c:pt>
                <c:pt idx="43">
                  <c:v>12619</c:v>
                </c:pt>
                <c:pt idx="44">
                  <c:v>11752</c:v>
                </c:pt>
                <c:pt idx="45">
                  <c:v>11618</c:v>
                </c:pt>
                <c:pt idx="46">
                  <c:v>11335</c:v>
                </c:pt>
                <c:pt idx="47">
                  <c:v>11146</c:v>
                </c:pt>
                <c:pt idx="48">
                  <c:v>10776</c:v>
                </c:pt>
                <c:pt idx="49">
                  <c:v>10511</c:v>
                </c:pt>
                <c:pt idx="50">
                  <c:v>10461</c:v>
                </c:pt>
                <c:pt idx="51">
                  <c:v>10363</c:v>
                </c:pt>
                <c:pt idx="52">
                  <c:v>10358</c:v>
                </c:pt>
                <c:pt idx="53">
                  <c:v>9826</c:v>
                </c:pt>
                <c:pt idx="54">
                  <c:v>9783</c:v>
                </c:pt>
                <c:pt idx="55">
                  <c:v>9690</c:v>
                </c:pt>
                <c:pt idx="56">
                  <c:v>9686</c:v>
                </c:pt>
                <c:pt idx="57">
                  <c:v>9635</c:v>
                </c:pt>
                <c:pt idx="58">
                  <c:v>9521</c:v>
                </c:pt>
                <c:pt idx="59">
                  <c:v>9437</c:v>
                </c:pt>
                <c:pt idx="60">
                  <c:v>9372</c:v>
                </c:pt>
                <c:pt idx="61">
                  <c:v>9314</c:v>
                </c:pt>
                <c:pt idx="62">
                  <c:v>9307</c:v>
                </c:pt>
                <c:pt idx="63">
                  <c:v>9262</c:v>
                </c:pt>
                <c:pt idx="64">
                  <c:v>9058</c:v>
                </c:pt>
                <c:pt idx="65">
                  <c:v>9010</c:v>
                </c:pt>
                <c:pt idx="66">
                  <c:v>8969</c:v>
                </c:pt>
                <c:pt idx="67">
                  <c:v>8934</c:v>
                </c:pt>
                <c:pt idx="68">
                  <c:v>8929</c:v>
                </c:pt>
                <c:pt idx="69">
                  <c:v>8916</c:v>
                </c:pt>
                <c:pt idx="70">
                  <c:v>8798</c:v>
                </c:pt>
                <c:pt idx="71">
                  <c:v>8747</c:v>
                </c:pt>
                <c:pt idx="72">
                  <c:v>8624</c:v>
                </c:pt>
                <c:pt idx="73">
                  <c:v>8527</c:v>
                </c:pt>
                <c:pt idx="74">
                  <c:v>8414</c:v>
                </c:pt>
                <c:pt idx="75">
                  <c:v>8368</c:v>
                </c:pt>
                <c:pt idx="76">
                  <c:v>8291</c:v>
                </c:pt>
                <c:pt idx="77">
                  <c:v>8091</c:v>
                </c:pt>
                <c:pt idx="78">
                  <c:v>8049</c:v>
                </c:pt>
                <c:pt idx="79">
                  <c:v>7978</c:v>
                </c:pt>
                <c:pt idx="80">
                  <c:v>7950</c:v>
                </c:pt>
                <c:pt idx="81">
                  <c:v>7695</c:v>
                </c:pt>
                <c:pt idx="82">
                  <c:v>7684</c:v>
                </c:pt>
                <c:pt idx="83">
                  <c:v>7491</c:v>
                </c:pt>
                <c:pt idx="84">
                  <c:v>7430</c:v>
                </c:pt>
                <c:pt idx="85">
                  <c:v>7401</c:v>
                </c:pt>
                <c:pt idx="86">
                  <c:v>7331</c:v>
                </c:pt>
                <c:pt idx="87">
                  <c:v>7229</c:v>
                </c:pt>
                <c:pt idx="88">
                  <c:v>7074</c:v>
                </c:pt>
                <c:pt idx="89">
                  <c:v>7058</c:v>
                </c:pt>
                <c:pt idx="90">
                  <c:v>6831</c:v>
                </c:pt>
                <c:pt idx="91">
                  <c:v>6730</c:v>
                </c:pt>
                <c:pt idx="92">
                  <c:v>6725</c:v>
                </c:pt>
                <c:pt idx="93">
                  <c:v>6684</c:v>
                </c:pt>
                <c:pt idx="94">
                  <c:v>6658</c:v>
                </c:pt>
                <c:pt idx="95">
                  <c:v>6522</c:v>
                </c:pt>
                <c:pt idx="96">
                  <c:v>6426</c:v>
                </c:pt>
                <c:pt idx="97">
                  <c:v>6405</c:v>
                </c:pt>
                <c:pt idx="98">
                  <c:v>6360</c:v>
                </c:pt>
                <c:pt idx="99">
                  <c:v>6307</c:v>
                </c:pt>
                <c:pt idx="100">
                  <c:v>6306</c:v>
                </c:pt>
                <c:pt idx="101">
                  <c:v>6190</c:v>
                </c:pt>
                <c:pt idx="102">
                  <c:v>6118</c:v>
                </c:pt>
                <c:pt idx="103">
                  <c:v>6095</c:v>
                </c:pt>
                <c:pt idx="104">
                  <c:v>6032</c:v>
                </c:pt>
                <c:pt idx="105">
                  <c:v>6031</c:v>
                </c:pt>
                <c:pt idx="106">
                  <c:v>5850</c:v>
                </c:pt>
                <c:pt idx="107">
                  <c:v>5843</c:v>
                </c:pt>
                <c:pt idx="108">
                  <c:v>5732</c:v>
                </c:pt>
                <c:pt idx="109">
                  <c:v>5715</c:v>
                </c:pt>
                <c:pt idx="110">
                  <c:v>5706</c:v>
                </c:pt>
                <c:pt idx="111">
                  <c:v>5677</c:v>
                </c:pt>
                <c:pt idx="112">
                  <c:v>5668</c:v>
                </c:pt>
                <c:pt idx="113">
                  <c:v>5552</c:v>
                </c:pt>
                <c:pt idx="114">
                  <c:v>5526</c:v>
                </c:pt>
                <c:pt idx="115">
                  <c:v>5458</c:v>
                </c:pt>
                <c:pt idx="116">
                  <c:v>5383</c:v>
                </c:pt>
                <c:pt idx="117">
                  <c:v>5381</c:v>
                </c:pt>
                <c:pt idx="118">
                  <c:v>5279</c:v>
                </c:pt>
                <c:pt idx="119">
                  <c:v>5214</c:v>
                </c:pt>
                <c:pt idx="120">
                  <c:v>5207</c:v>
                </c:pt>
                <c:pt idx="121">
                  <c:v>5201</c:v>
                </c:pt>
                <c:pt idx="122">
                  <c:v>5190</c:v>
                </c:pt>
                <c:pt idx="123">
                  <c:v>5130</c:v>
                </c:pt>
                <c:pt idx="124">
                  <c:v>4977</c:v>
                </c:pt>
                <c:pt idx="125">
                  <c:v>4975</c:v>
                </c:pt>
                <c:pt idx="126">
                  <c:v>4974</c:v>
                </c:pt>
                <c:pt idx="127">
                  <c:v>4879</c:v>
                </c:pt>
                <c:pt idx="128">
                  <c:v>4849</c:v>
                </c:pt>
                <c:pt idx="129">
                  <c:v>4817</c:v>
                </c:pt>
                <c:pt idx="130">
                  <c:v>4646</c:v>
                </c:pt>
                <c:pt idx="131">
                  <c:v>4634</c:v>
                </c:pt>
                <c:pt idx="132">
                  <c:v>4630</c:v>
                </c:pt>
                <c:pt idx="133">
                  <c:v>4577</c:v>
                </c:pt>
                <c:pt idx="134">
                  <c:v>4454</c:v>
                </c:pt>
                <c:pt idx="135">
                  <c:v>4445</c:v>
                </c:pt>
                <c:pt idx="136">
                  <c:v>4445</c:v>
                </c:pt>
                <c:pt idx="137">
                  <c:v>4373</c:v>
                </c:pt>
                <c:pt idx="138">
                  <c:v>4353</c:v>
                </c:pt>
                <c:pt idx="139">
                  <c:v>4339</c:v>
                </c:pt>
                <c:pt idx="140">
                  <c:v>4307</c:v>
                </c:pt>
                <c:pt idx="141">
                  <c:v>4300</c:v>
                </c:pt>
                <c:pt idx="142">
                  <c:v>4276</c:v>
                </c:pt>
                <c:pt idx="143">
                  <c:v>4266</c:v>
                </c:pt>
                <c:pt idx="144">
                  <c:v>4247</c:v>
                </c:pt>
                <c:pt idx="145">
                  <c:v>4233</c:v>
                </c:pt>
                <c:pt idx="146">
                  <c:v>4191</c:v>
                </c:pt>
                <c:pt idx="147">
                  <c:v>4137</c:v>
                </c:pt>
                <c:pt idx="148">
                  <c:v>4094</c:v>
                </c:pt>
                <c:pt idx="149">
                  <c:v>4085</c:v>
                </c:pt>
                <c:pt idx="150">
                  <c:v>4010</c:v>
                </c:pt>
                <c:pt idx="151">
                  <c:v>3931</c:v>
                </c:pt>
                <c:pt idx="152">
                  <c:v>3902</c:v>
                </c:pt>
                <c:pt idx="153">
                  <c:v>3844</c:v>
                </c:pt>
                <c:pt idx="154">
                  <c:v>3827</c:v>
                </c:pt>
                <c:pt idx="155">
                  <c:v>3810</c:v>
                </c:pt>
                <c:pt idx="156">
                  <c:v>3778</c:v>
                </c:pt>
                <c:pt idx="157">
                  <c:v>3723</c:v>
                </c:pt>
                <c:pt idx="158">
                  <c:v>3630</c:v>
                </c:pt>
                <c:pt idx="159">
                  <c:v>3571</c:v>
                </c:pt>
                <c:pt idx="160">
                  <c:v>3557</c:v>
                </c:pt>
                <c:pt idx="161">
                  <c:v>3541</c:v>
                </c:pt>
                <c:pt idx="162">
                  <c:v>3533</c:v>
                </c:pt>
                <c:pt idx="163">
                  <c:v>3526</c:v>
                </c:pt>
                <c:pt idx="164">
                  <c:v>3526</c:v>
                </c:pt>
                <c:pt idx="165">
                  <c:v>3487</c:v>
                </c:pt>
                <c:pt idx="166">
                  <c:v>3451</c:v>
                </c:pt>
                <c:pt idx="167">
                  <c:v>3413</c:v>
                </c:pt>
                <c:pt idx="168">
                  <c:v>3360</c:v>
                </c:pt>
                <c:pt idx="169">
                  <c:v>3356</c:v>
                </c:pt>
                <c:pt idx="170">
                  <c:v>3353</c:v>
                </c:pt>
                <c:pt idx="171">
                  <c:v>3352</c:v>
                </c:pt>
                <c:pt idx="172">
                  <c:v>3338</c:v>
                </c:pt>
                <c:pt idx="173">
                  <c:v>3313</c:v>
                </c:pt>
                <c:pt idx="174">
                  <c:v>3284</c:v>
                </c:pt>
                <c:pt idx="175">
                  <c:v>3197</c:v>
                </c:pt>
                <c:pt idx="176">
                  <c:v>3192</c:v>
                </c:pt>
                <c:pt idx="177">
                  <c:v>3124</c:v>
                </c:pt>
                <c:pt idx="178">
                  <c:v>3091</c:v>
                </c:pt>
                <c:pt idx="179">
                  <c:v>3013</c:v>
                </c:pt>
                <c:pt idx="180">
                  <c:v>3013</c:v>
                </c:pt>
                <c:pt idx="181">
                  <c:v>3005</c:v>
                </c:pt>
                <c:pt idx="182">
                  <c:v>2991</c:v>
                </c:pt>
                <c:pt idx="183">
                  <c:v>2981</c:v>
                </c:pt>
                <c:pt idx="184">
                  <c:v>2980</c:v>
                </c:pt>
                <c:pt idx="185">
                  <c:v>2944</c:v>
                </c:pt>
                <c:pt idx="186">
                  <c:v>2922</c:v>
                </c:pt>
                <c:pt idx="187">
                  <c:v>2897</c:v>
                </c:pt>
                <c:pt idx="188">
                  <c:v>2860</c:v>
                </c:pt>
                <c:pt idx="189">
                  <c:v>2854</c:v>
                </c:pt>
                <c:pt idx="190">
                  <c:v>2841</c:v>
                </c:pt>
                <c:pt idx="191">
                  <c:v>2840</c:v>
                </c:pt>
                <c:pt idx="192">
                  <c:v>2833</c:v>
                </c:pt>
                <c:pt idx="193">
                  <c:v>2832</c:v>
                </c:pt>
                <c:pt idx="194">
                  <c:v>2823</c:v>
                </c:pt>
                <c:pt idx="195">
                  <c:v>2787</c:v>
                </c:pt>
                <c:pt idx="196">
                  <c:v>2765</c:v>
                </c:pt>
                <c:pt idx="197">
                  <c:v>2741</c:v>
                </c:pt>
                <c:pt idx="198">
                  <c:v>2728</c:v>
                </c:pt>
                <c:pt idx="199">
                  <c:v>2704</c:v>
                </c:pt>
                <c:pt idx="200">
                  <c:v>2653</c:v>
                </c:pt>
                <c:pt idx="201">
                  <c:v>2646</c:v>
                </c:pt>
                <c:pt idx="202">
                  <c:v>2561</c:v>
                </c:pt>
                <c:pt idx="203">
                  <c:v>2514</c:v>
                </c:pt>
                <c:pt idx="204">
                  <c:v>2509</c:v>
                </c:pt>
                <c:pt idx="205">
                  <c:v>2500</c:v>
                </c:pt>
                <c:pt idx="206">
                  <c:v>2496</c:v>
                </c:pt>
                <c:pt idx="207">
                  <c:v>2470</c:v>
                </c:pt>
                <c:pt idx="208">
                  <c:v>2459</c:v>
                </c:pt>
                <c:pt idx="209">
                  <c:v>2425</c:v>
                </c:pt>
                <c:pt idx="210">
                  <c:v>2395</c:v>
                </c:pt>
                <c:pt idx="211">
                  <c:v>2392</c:v>
                </c:pt>
                <c:pt idx="212">
                  <c:v>2391</c:v>
                </c:pt>
                <c:pt idx="213">
                  <c:v>2382</c:v>
                </c:pt>
                <c:pt idx="214">
                  <c:v>2379</c:v>
                </c:pt>
                <c:pt idx="215">
                  <c:v>2361</c:v>
                </c:pt>
                <c:pt idx="216">
                  <c:v>2345</c:v>
                </c:pt>
                <c:pt idx="217">
                  <c:v>2341</c:v>
                </c:pt>
                <c:pt idx="218">
                  <c:v>2333</c:v>
                </c:pt>
                <c:pt idx="219">
                  <c:v>2329</c:v>
                </c:pt>
                <c:pt idx="220">
                  <c:v>2290</c:v>
                </c:pt>
                <c:pt idx="221">
                  <c:v>2282</c:v>
                </c:pt>
                <c:pt idx="222">
                  <c:v>2248</c:v>
                </c:pt>
                <c:pt idx="223">
                  <c:v>2241</c:v>
                </c:pt>
                <c:pt idx="224">
                  <c:v>2207</c:v>
                </c:pt>
                <c:pt idx="225">
                  <c:v>2202</c:v>
                </c:pt>
                <c:pt idx="226">
                  <c:v>2177</c:v>
                </c:pt>
                <c:pt idx="227">
                  <c:v>2176</c:v>
                </c:pt>
                <c:pt idx="228">
                  <c:v>2176</c:v>
                </c:pt>
                <c:pt idx="229">
                  <c:v>2167</c:v>
                </c:pt>
                <c:pt idx="230">
                  <c:v>2159</c:v>
                </c:pt>
                <c:pt idx="231">
                  <c:v>2145</c:v>
                </c:pt>
                <c:pt idx="232">
                  <c:v>2119</c:v>
                </c:pt>
                <c:pt idx="233">
                  <c:v>2095</c:v>
                </c:pt>
                <c:pt idx="234">
                  <c:v>2081</c:v>
                </c:pt>
                <c:pt idx="235">
                  <c:v>2033</c:v>
                </c:pt>
                <c:pt idx="236">
                  <c:v>2022</c:v>
                </c:pt>
                <c:pt idx="237">
                  <c:v>2016</c:v>
                </c:pt>
                <c:pt idx="238">
                  <c:v>2003</c:v>
                </c:pt>
                <c:pt idx="239">
                  <c:v>1996</c:v>
                </c:pt>
                <c:pt idx="240">
                  <c:v>1988</c:v>
                </c:pt>
                <c:pt idx="241">
                  <c:v>1988</c:v>
                </c:pt>
                <c:pt idx="242">
                  <c:v>1973</c:v>
                </c:pt>
                <c:pt idx="243">
                  <c:v>1970</c:v>
                </c:pt>
                <c:pt idx="244">
                  <c:v>1935</c:v>
                </c:pt>
                <c:pt idx="245">
                  <c:v>1928</c:v>
                </c:pt>
                <c:pt idx="246">
                  <c:v>1925</c:v>
                </c:pt>
                <c:pt idx="247">
                  <c:v>1914</c:v>
                </c:pt>
                <c:pt idx="248">
                  <c:v>1907</c:v>
                </c:pt>
                <c:pt idx="249">
                  <c:v>1892</c:v>
                </c:pt>
                <c:pt idx="250">
                  <c:v>1887</c:v>
                </c:pt>
                <c:pt idx="251">
                  <c:v>1885</c:v>
                </c:pt>
                <c:pt idx="252">
                  <c:v>1881</c:v>
                </c:pt>
                <c:pt idx="253">
                  <c:v>1825</c:v>
                </c:pt>
                <c:pt idx="254">
                  <c:v>1816</c:v>
                </c:pt>
                <c:pt idx="255">
                  <c:v>1814</c:v>
                </c:pt>
                <c:pt idx="256">
                  <c:v>1813</c:v>
                </c:pt>
                <c:pt idx="257">
                  <c:v>1807</c:v>
                </c:pt>
                <c:pt idx="258">
                  <c:v>1795</c:v>
                </c:pt>
                <c:pt idx="259">
                  <c:v>1764</c:v>
                </c:pt>
                <c:pt idx="260">
                  <c:v>1758</c:v>
                </c:pt>
                <c:pt idx="261">
                  <c:v>1758</c:v>
                </c:pt>
                <c:pt idx="262">
                  <c:v>1740</c:v>
                </c:pt>
                <c:pt idx="263">
                  <c:v>1722</c:v>
                </c:pt>
                <c:pt idx="264">
                  <c:v>1719</c:v>
                </c:pt>
                <c:pt idx="265">
                  <c:v>1718</c:v>
                </c:pt>
                <c:pt idx="266">
                  <c:v>1702</c:v>
                </c:pt>
                <c:pt idx="267">
                  <c:v>1700</c:v>
                </c:pt>
                <c:pt idx="268">
                  <c:v>1687</c:v>
                </c:pt>
                <c:pt idx="269">
                  <c:v>1668</c:v>
                </c:pt>
                <c:pt idx="270">
                  <c:v>1643</c:v>
                </c:pt>
                <c:pt idx="271">
                  <c:v>1642</c:v>
                </c:pt>
                <c:pt idx="272">
                  <c:v>1599</c:v>
                </c:pt>
                <c:pt idx="273">
                  <c:v>1592</c:v>
                </c:pt>
                <c:pt idx="274">
                  <c:v>1586</c:v>
                </c:pt>
                <c:pt idx="275">
                  <c:v>1585</c:v>
                </c:pt>
                <c:pt idx="276">
                  <c:v>1584</c:v>
                </c:pt>
                <c:pt idx="277">
                  <c:v>1562</c:v>
                </c:pt>
                <c:pt idx="278">
                  <c:v>1559</c:v>
                </c:pt>
                <c:pt idx="279">
                  <c:v>1553</c:v>
                </c:pt>
                <c:pt idx="280">
                  <c:v>1544</c:v>
                </c:pt>
                <c:pt idx="281">
                  <c:v>1536</c:v>
                </c:pt>
                <c:pt idx="282">
                  <c:v>1535</c:v>
                </c:pt>
                <c:pt idx="283">
                  <c:v>1533</c:v>
                </c:pt>
                <c:pt idx="284">
                  <c:v>1521</c:v>
                </c:pt>
                <c:pt idx="285">
                  <c:v>1518</c:v>
                </c:pt>
                <c:pt idx="286">
                  <c:v>1516</c:v>
                </c:pt>
                <c:pt idx="287">
                  <c:v>1513</c:v>
                </c:pt>
                <c:pt idx="288">
                  <c:v>1500</c:v>
                </c:pt>
                <c:pt idx="289">
                  <c:v>1498</c:v>
                </c:pt>
                <c:pt idx="290">
                  <c:v>1497</c:v>
                </c:pt>
                <c:pt idx="291">
                  <c:v>1495</c:v>
                </c:pt>
                <c:pt idx="292">
                  <c:v>1495</c:v>
                </c:pt>
                <c:pt idx="293">
                  <c:v>1490</c:v>
                </c:pt>
                <c:pt idx="294">
                  <c:v>1485</c:v>
                </c:pt>
                <c:pt idx="295">
                  <c:v>1483</c:v>
                </c:pt>
                <c:pt idx="296">
                  <c:v>1471</c:v>
                </c:pt>
                <c:pt idx="297">
                  <c:v>1443</c:v>
                </c:pt>
                <c:pt idx="298">
                  <c:v>1437</c:v>
                </c:pt>
                <c:pt idx="299">
                  <c:v>1435</c:v>
                </c:pt>
                <c:pt idx="300">
                  <c:v>1432</c:v>
                </c:pt>
                <c:pt idx="301">
                  <c:v>1419</c:v>
                </c:pt>
                <c:pt idx="302">
                  <c:v>1408</c:v>
                </c:pt>
                <c:pt idx="303">
                  <c:v>1408</c:v>
                </c:pt>
                <c:pt idx="304">
                  <c:v>1391</c:v>
                </c:pt>
                <c:pt idx="305">
                  <c:v>1375</c:v>
                </c:pt>
                <c:pt idx="306">
                  <c:v>1374</c:v>
                </c:pt>
                <c:pt idx="307">
                  <c:v>1373</c:v>
                </c:pt>
                <c:pt idx="308">
                  <c:v>1373</c:v>
                </c:pt>
                <c:pt idx="309">
                  <c:v>1372</c:v>
                </c:pt>
                <c:pt idx="310">
                  <c:v>1366</c:v>
                </c:pt>
                <c:pt idx="311">
                  <c:v>1362</c:v>
                </c:pt>
                <c:pt idx="312">
                  <c:v>1349</c:v>
                </c:pt>
                <c:pt idx="313">
                  <c:v>1326</c:v>
                </c:pt>
                <c:pt idx="314">
                  <c:v>1320</c:v>
                </c:pt>
                <c:pt idx="315">
                  <c:v>1304</c:v>
                </c:pt>
                <c:pt idx="316">
                  <c:v>1300</c:v>
                </c:pt>
                <c:pt idx="317">
                  <c:v>1295</c:v>
                </c:pt>
                <c:pt idx="318">
                  <c:v>1295</c:v>
                </c:pt>
                <c:pt idx="319">
                  <c:v>1290</c:v>
                </c:pt>
                <c:pt idx="320">
                  <c:v>1288</c:v>
                </c:pt>
                <c:pt idx="321">
                  <c:v>1277</c:v>
                </c:pt>
                <c:pt idx="322">
                  <c:v>1275</c:v>
                </c:pt>
                <c:pt idx="323">
                  <c:v>1262</c:v>
                </c:pt>
                <c:pt idx="324">
                  <c:v>1251</c:v>
                </c:pt>
                <c:pt idx="325">
                  <c:v>1245</c:v>
                </c:pt>
                <c:pt idx="326">
                  <c:v>1236</c:v>
                </c:pt>
                <c:pt idx="327">
                  <c:v>1190</c:v>
                </c:pt>
                <c:pt idx="328">
                  <c:v>1190</c:v>
                </c:pt>
                <c:pt idx="329">
                  <c:v>1180</c:v>
                </c:pt>
                <c:pt idx="330">
                  <c:v>1159</c:v>
                </c:pt>
                <c:pt idx="331">
                  <c:v>1158</c:v>
                </c:pt>
                <c:pt idx="332">
                  <c:v>1157</c:v>
                </c:pt>
                <c:pt idx="333">
                  <c:v>1155</c:v>
                </c:pt>
                <c:pt idx="334">
                  <c:v>1154</c:v>
                </c:pt>
                <c:pt idx="335">
                  <c:v>1153</c:v>
                </c:pt>
                <c:pt idx="336">
                  <c:v>1145</c:v>
                </c:pt>
                <c:pt idx="337">
                  <c:v>1145</c:v>
                </c:pt>
                <c:pt idx="338">
                  <c:v>1129</c:v>
                </c:pt>
                <c:pt idx="339">
                  <c:v>1124</c:v>
                </c:pt>
                <c:pt idx="340">
                  <c:v>1121</c:v>
                </c:pt>
                <c:pt idx="341">
                  <c:v>1113</c:v>
                </c:pt>
                <c:pt idx="342">
                  <c:v>1106</c:v>
                </c:pt>
                <c:pt idx="343">
                  <c:v>1097</c:v>
                </c:pt>
                <c:pt idx="344">
                  <c:v>1097</c:v>
                </c:pt>
                <c:pt idx="345">
                  <c:v>1097</c:v>
                </c:pt>
                <c:pt idx="346">
                  <c:v>1097</c:v>
                </c:pt>
                <c:pt idx="347">
                  <c:v>1081</c:v>
                </c:pt>
                <c:pt idx="348">
                  <c:v>1060</c:v>
                </c:pt>
                <c:pt idx="349">
                  <c:v>1055</c:v>
                </c:pt>
                <c:pt idx="350">
                  <c:v>1055</c:v>
                </c:pt>
                <c:pt idx="351">
                  <c:v>1042</c:v>
                </c:pt>
                <c:pt idx="352">
                  <c:v>1034</c:v>
                </c:pt>
                <c:pt idx="353">
                  <c:v>1027</c:v>
                </c:pt>
                <c:pt idx="354">
                  <c:v>1020</c:v>
                </c:pt>
                <c:pt idx="355">
                  <c:v>1010</c:v>
                </c:pt>
                <c:pt idx="356">
                  <c:v>1009</c:v>
                </c:pt>
                <c:pt idx="357">
                  <c:v>1006</c:v>
                </c:pt>
                <c:pt idx="358">
                  <c:v>1004</c:v>
                </c:pt>
                <c:pt idx="359">
                  <c:v>996</c:v>
                </c:pt>
                <c:pt idx="360">
                  <c:v>992</c:v>
                </c:pt>
                <c:pt idx="361">
                  <c:v>982</c:v>
                </c:pt>
                <c:pt idx="362">
                  <c:v>971</c:v>
                </c:pt>
                <c:pt idx="363">
                  <c:v>971</c:v>
                </c:pt>
                <c:pt idx="364">
                  <c:v>969</c:v>
                </c:pt>
                <c:pt idx="365">
                  <c:v>967</c:v>
                </c:pt>
                <c:pt idx="366">
                  <c:v>966</c:v>
                </c:pt>
                <c:pt idx="367">
                  <c:v>964</c:v>
                </c:pt>
                <c:pt idx="368">
                  <c:v>962</c:v>
                </c:pt>
                <c:pt idx="369">
                  <c:v>952</c:v>
                </c:pt>
                <c:pt idx="370">
                  <c:v>949</c:v>
                </c:pt>
                <c:pt idx="371">
                  <c:v>947</c:v>
                </c:pt>
                <c:pt idx="372">
                  <c:v>942</c:v>
                </c:pt>
                <c:pt idx="373">
                  <c:v>937</c:v>
                </c:pt>
                <c:pt idx="374">
                  <c:v>935</c:v>
                </c:pt>
                <c:pt idx="375">
                  <c:v>925</c:v>
                </c:pt>
                <c:pt idx="376">
                  <c:v>922</c:v>
                </c:pt>
                <c:pt idx="377">
                  <c:v>905</c:v>
                </c:pt>
                <c:pt idx="378">
                  <c:v>884</c:v>
                </c:pt>
                <c:pt idx="379">
                  <c:v>884</c:v>
                </c:pt>
                <c:pt idx="380">
                  <c:v>883</c:v>
                </c:pt>
                <c:pt idx="381">
                  <c:v>881</c:v>
                </c:pt>
                <c:pt idx="382">
                  <c:v>880</c:v>
                </c:pt>
                <c:pt idx="383">
                  <c:v>866</c:v>
                </c:pt>
                <c:pt idx="384">
                  <c:v>864</c:v>
                </c:pt>
                <c:pt idx="385">
                  <c:v>840</c:v>
                </c:pt>
                <c:pt idx="386">
                  <c:v>838</c:v>
                </c:pt>
                <c:pt idx="387">
                  <c:v>836</c:v>
                </c:pt>
                <c:pt idx="388">
                  <c:v>828</c:v>
                </c:pt>
                <c:pt idx="389">
                  <c:v>826</c:v>
                </c:pt>
                <c:pt idx="390">
                  <c:v>788</c:v>
                </c:pt>
                <c:pt idx="391">
                  <c:v>786</c:v>
                </c:pt>
                <c:pt idx="392">
                  <c:v>785</c:v>
                </c:pt>
                <c:pt idx="393">
                  <c:v>784</c:v>
                </c:pt>
                <c:pt idx="394">
                  <c:v>782</c:v>
                </c:pt>
                <c:pt idx="395">
                  <c:v>781</c:v>
                </c:pt>
                <c:pt idx="396">
                  <c:v>775</c:v>
                </c:pt>
                <c:pt idx="397">
                  <c:v>770</c:v>
                </c:pt>
                <c:pt idx="398">
                  <c:v>767</c:v>
                </c:pt>
                <c:pt idx="399">
                  <c:v>762</c:v>
                </c:pt>
                <c:pt idx="400">
                  <c:v>754</c:v>
                </c:pt>
                <c:pt idx="401">
                  <c:v>754</c:v>
                </c:pt>
                <c:pt idx="402">
                  <c:v>747</c:v>
                </c:pt>
                <c:pt idx="403">
                  <c:v>743</c:v>
                </c:pt>
                <c:pt idx="404">
                  <c:v>743</c:v>
                </c:pt>
                <c:pt idx="405">
                  <c:v>728</c:v>
                </c:pt>
                <c:pt idx="406">
                  <c:v>726</c:v>
                </c:pt>
                <c:pt idx="407">
                  <c:v>725</c:v>
                </c:pt>
                <c:pt idx="408">
                  <c:v>717</c:v>
                </c:pt>
                <c:pt idx="409">
                  <c:v>713</c:v>
                </c:pt>
                <c:pt idx="410">
                  <c:v>710</c:v>
                </c:pt>
                <c:pt idx="411">
                  <c:v>709</c:v>
                </c:pt>
                <c:pt idx="412">
                  <c:v>708</c:v>
                </c:pt>
                <c:pt idx="413">
                  <c:v>707</c:v>
                </c:pt>
                <c:pt idx="414">
                  <c:v>703</c:v>
                </c:pt>
                <c:pt idx="415">
                  <c:v>701</c:v>
                </c:pt>
                <c:pt idx="416">
                  <c:v>699</c:v>
                </c:pt>
                <c:pt idx="417">
                  <c:v>695</c:v>
                </c:pt>
                <c:pt idx="418">
                  <c:v>695</c:v>
                </c:pt>
                <c:pt idx="419">
                  <c:v>695</c:v>
                </c:pt>
                <c:pt idx="420">
                  <c:v>686</c:v>
                </c:pt>
                <c:pt idx="421">
                  <c:v>681</c:v>
                </c:pt>
                <c:pt idx="422">
                  <c:v>679</c:v>
                </c:pt>
                <c:pt idx="423">
                  <c:v>675</c:v>
                </c:pt>
                <c:pt idx="424">
                  <c:v>666</c:v>
                </c:pt>
                <c:pt idx="425">
                  <c:v>664</c:v>
                </c:pt>
                <c:pt idx="426">
                  <c:v>663</c:v>
                </c:pt>
                <c:pt idx="427">
                  <c:v>662</c:v>
                </c:pt>
                <c:pt idx="428">
                  <c:v>657</c:v>
                </c:pt>
                <c:pt idx="429">
                  <c:v>649</c:v>
                </c:pt>
                <c:pt idx="430">
                  <c:v>648</c:v>
                </c:pt>
                <c:pt idx="431">
                  <c:v>638</c:v>
                </c:pt>
                <c:pt idx="432">
                  <c:v>636</c:v>
                </c:pt>
                <c:pt idx="433">
                  <c:v>631</c:v>
                </c:pt>
                <c:pt idx="434">
                  <c:v>630</c:v>
                </c:pt>
                <c:pt idx="435">
                  <c:v>625</c:v>
                </c:pt>
                <c:pt idx="436">
                  <c:v>622</c:v>
                </c:pt>
                <c:pt idx="437">
                  <c:v>618</c:v>
                </c:pt>
                <c:pt idx="438">
                  <c:v>615</c:v>
                </c:pt>
                <c:pt idx="439">
                  <c:v>613</c:v>
                </c:pt>
                <c:pt idx="440">
                  <c:v>603</c:v>
                </c:pt>
                <c:pt idx="441">
                  <c:v>602</c:v>
                </c:pt>
                <c:pt idx="442">
                  <c:v>596</c:v>
                </c:pt>
                <c:pt idx="443">
                  <c:v>595</c:v>
                </c:pt>
                <c:pt idx="444">
                  <c:v>592</c:v>
                </c:pt>
                <c:pt idx="445">
                  <c:v>592</c:v>
                </c:pt>
                <c:pt idx="446">
                  <c:v>583</c:v>
                </c:pt>
                <c:pt idx="447">
                  <c:v>578</c:v>
                </c:pt>
                <c:pt idx="448">
                  <c:v>578</c:v>
                </c:pt>
                <c:pt idx="449">
                  <c:v>573</c:v>
                </c:pt>
                <c:pt idx="450">
                  <c:v>566</c:v>
                </c:pt>
                <c:pt idx="451">
                  <c:v>563</c:v>
                </c:pt>
                <c:pt idx="452">
                  <c:v>559</c:v>
                </c:pt>
                <c:pt idx="453">
                  <c:v>556</c:v>
                </c:pt>
                <c:pt idx="454">
                  <c:v>555</c:v>
                </c:pt>
                <c:pt idx="455">
                  <c:v>551</c:v>
                </c:pt>
                <c:pt idx="456">
                  <c:v>550</c:v>
                </c:pt>
              </c:numCache>
            </c:numRef>
          </c:yVal>
        </c:ser>
        <c:ser>
          <c:idx val="1"/>
          <c:order val="1"/>
          <c:tx>
            <c:v>Engineering</c:v>
          </c:tx>
          <c:spPr>
            <a:ln>
              <a:noFill/>
            </a:ln>
          </c:spPr>
          <c:marker>
            <c:symbol val="triangle"/>
            <c:size val="7"/>
            <c:spPr>
              <a:noFill/>
              <a:ln w="15875">
                <a:solidFill>
                  <a:srgbClr val="3A6733"/>
                </a:solidFill>
              </a:ln>
            </c:spPr>
          </c:marker>
          <c:xVal>
            <c:numRef>
              <c:f>[1]Engrg!$E$4:$E$519</c:f>
              <c:numCache>
                <c:formatCode>General</c:formatCode>
                <c:ptCount val="516"/>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pt idx="156">
                  <c:v>157</c:v>
                </c:pt>
                <c:pt idx="157">
                  <c:v>158</c:v>
                </c:pt>
                <c:pt idx="158">
                  <c:v>159</c:v>
                </c:pt>
                <c:pt idx="159">
                  <c:v>160</c:v>
                </c:pt>
                <c:pt idx="160">
                  <c:v>161</c:v>
                </c:pt>
                <c:pt idx="161">
                  <c:v>162</c:v>
                </c:pt>
                <c:pt idx="162">
                  <c:v>163</c:v>
                </c:pt>
                <c:pt idx="163">
                  <c:v>164</c:v>
                </c:pt>
                <c:pt idx="164">
                  <c:v>165</c:v>
                </c:pt>
                <c:pt idx="165">
                  <c:v>166</c:v>
                </c:pt>
                <c:pt idx="166">
                  <c:v>167</c:v>
                </c:pt>
                <c:pt idx="167">
                  <c:v>168</c:v>
                </c:pt>
                <c:pt idx="168">
                  <c:v>169</c:v>
                </c:pt>
                <c:pt idx="169">
                  <c:v>170</c:v>
                </c:pt>
                <c:pt idx="170">
                  <c:v>171</c:v>
                </c:pt>
                <c:pt idx="171">
                  <c:v>172</c:v>
                </c:pt>
                <c:pt idx="172">
                  <c:v>173</c:v>
                </c:pt>
                <c:pt idx="173">
                  <c:v>174</c:v>
                </c:pt>
                <c:pt idx="174">
                  <c:v>175</c:v>
                </c:pt>
                <c:pt idx="175">
                  <c:v>176</c:v>
                </c:pt>
                <c:pt idx="176">
                  <c:v>177</c:v>
                </c:pt>
                <c:pt idx="177">
                  <c:v>178</c:v>
                </c:pt>
                <c:pt idx="178">
                  <c:v>179</c:v>
                </c:pt>
                <c:pt idx="179">
                  <c:v>180</c:v>
                </c:pt>
                <c:pt idx="180">
                  <c:v>181</c:v>
                </c:pt>
                <c:pt idx="181">
                  <c:v>182</c:v>
                </c:pt>
                <c:pt idx="182">
                  <c:v>183</c:v>
                </c:pt>
                <c:pt idx="183">
                  <c:v>184</c:v>
                </c:pt>
                <c:pt idx="184">
                  <c:v>185</c:v>
                </c:pt>
                <c:pt idx="185">
                  <c:v>186</c:v>
                </c:pt>
                <c:pt idx="186">
                  <c:v>187</c:v>
                </c:pt>
                <c:pt idx="187">
                  <c:v>188</c:v>
                </c:pt>
                <c:pt idx="188">
                  <c:v>189</c:v>
                </c:pt>
                <c:pt idx="189">
                  <c:v>190</c:v>
                </c:pt>
                <c:pt idx="190">
                  <c:v>191</c:v>
                </c:pt>
                <c:pt idx="191">
                  <c:v>192</c:v>
                </c:pt>
                <c:pt idx="192">
                  <c:v>193</c:v>
                </c:pt>
                <c:pt idx="193">
                  <c:v>194</c:v>
                </c:pt>
                <c:pt idx="194">
                  <c:v>195</c:v>
                </c:pt>
                <c:pt idx="195">
                  <c:v>196</c:v>
                </c:pt>
                <c:pt idx="196">
                  <c:v>197</c:v>
                </c:pt>
                <c:pt idx="197">
                  <c:v>198</c:v>
                </c:pt>
                <c:pt idx="198">
                  <c:v>199</c:v>
                </c:pt>
                <c:pt idx="199">
                  <c:v>200</c:v>
                </c:pt>
                <c:pt idx="200">
                  <c:v>201</c:v>
                </c:pt>
                <c:pt idx="201">
                  <c:v>202</c:v>
                </c:pt>
                <c:pt idx="202">
                  <c:v>203</c:v>
                </c:pt>
                <c:pt idx="203">
                  <c:v>204</c:v>
                </c:pt>
                <c:pt idx="204">
                  <c:v>205</c:v>
                </c:pt>
                <c:pt idx="205">
                  <c:v>206</c:v>
                </c:pt>
                <c:pt idx="206">
                  <c:v>207</c:v>
                </c:pt>
                <c:pt idx="207">
                  <c:v>208</c:v>
                </c:pt>
                <c:pt idx="208">
                  <c:v>209</c:v>
                </c:pt>
                <c:pt idx="209">
                  <c:v>210</c:v>
                </c:pt>
                <c:pt idx="210">
                  <c:v>211</c:v>
                </c:pt>
                <c:pt idx="211">
                  <c:v>212</c:v>
                </c:pt>
                <c:pt idx="212">
                  <c:v>213</c:v>
                </c:pt>
                <c:pt idx="213">
                  <c:v>214</c:v>
                </c:pt>
                <c:pt idx="214">
                  <c:v>215</c:v>
                </c:pt>
                <c:pt idx="215">
                  <c:v>216</c:v>
                </c:pt>
                <c:pt idx="216">
                  <c:v>217</c:v>
                </c:pt>
                <c:pt idx="217">
                  <c:v>218</c:v>
                </c:pt>
                <c:pt idx="218">
                  <c:v>219</c:v>
                </c:pt>
                <c:pt idx="219">
                  <c:v>220</c:v>
                </c:pt>
                <c:pt idx="220">
                  <c:v>221</c:v>
                </c:pt>
                <c:pt idx="221">
                  <c:v>222</c:v>
                </c:pt>
                <c:pt idx="222">
                  <c:v>223</c:v>
                </c:pt>
                <c:pt idx="223">
                  <c:v>224</c:v>
                </c:pt>
                <c:pt idx="224">
                  <c:v>225</c:v>
                </c:pt>
                <c:pt idx="225">
                  <c:v>226</c:v>
                </c:pt>
                <c:pt idx="226">
                  <c:v>227</c:v>
                </c:pt>
                <c:pt idx="227">
                  <c:v>228</c:v>
                </c:pt>
                <c:pt idx="228">
                  <c:v>229</c:v>
                </c:pt>
                <c:pt idx="229">
                  <c:v>230</c:v>
                </c:pt>
                <c:pt idx="230">
                  <c:v>231</c:v>
                </c:pt>
                <c:pt idx="231">
                  <c:v>232</c:v>
                </c:pt>
                <c:pt idx="232">
                  <c:v>233</c:v>
                </c:pt>
                <c:pt idx="233">
                  <c:v>234</c:v>
                </c:pt>
                <c:pt idx="234">
                  <c:v>235</c:v>
                </c:pt>
                <c:pt idx="235">
                  <c:v>236</c:v>
                </c:pt>
                <c:pt idx="236">
                  <c:v>237</c:v>
                </c:pt>
                <c:pt idx="237">
                  <c:v>238</c:v>
                </c:pt>
                <c:pt idx="238">
                  <c:v>239</c:v>
                </c:pt>
                <c:pt idx="239">
                  <c:v>240</c:v>
                </c:pt>
                <c:pt idx="240">
                  <c:v>241</c:v>
                </c:pt>
                <c:pt idx="241">
                  <c:v>242</c:v>
                </c:pt>
                <c:pt idx="242">
                  <c:v>243</c:v>
                </c:pt>
                <c:pt idx="243">
                  <c:v>244</c:v>
                </c:pt>
                <c:pt idx="244">
                  <c:v>245</c:v>
                </c:pt>
                <c:pt idx="245">
                  <c:v>246</c:v>
                </c:pt>
                <c:pt idx="246">
                  <c:v>247</c:v>
                </c:pt>
                <c:pt idx="247">
                  <c:v>248</c:v>
                </c:pt>
                <c:pt idx="248">
                  <c:v>249</c:v>
                </c:pt>
                <c:pt idx="249">
                  <c:v>250</c:v>
                </c:pt>
                <c:pt idx="250">
                  <c:v>251</c:v>
                </c:pt>
                <c:pt idx="251">
                  <c:v>252</c:v>
                </c:pt>
                <c:pt idx="252">
                  <c:v>253</c:v>
                </c:pt>
                <c:pt idx="253">
                  <c:v>254</c:v>
                </c:pt>
                <c:pt idx="254">
                  <c:v>255</c:v>
                </c:pt>
                <c:pt idx="255">
                  <c:v>256</c:v>
                </c:pt>
                <c:pt idx="256">
                  <c:v>257</c:v>
                </c:pt>
                <c:pt idx="257">
                  <c:v>258</c:v>
                </c:pt>
                <c:pt idx="258">
                  <c:v>259</c:v>
                </c:pt>
                <c:pt idx="259">
                  <c:v>260</c:v>
                </c:pt>
                <c:pt idx="260">
                  <c:v>261</c:v>
                </c:pt>
                <c:pt idx="261">
                  <c:v>262</c:v>
                </c:pt>
                <c:pt idx="262">
                  <c:v>263</c:v>
                </c:pt>
                <c:pt idx="263">
                  <c:v>264</c:v>
                </c:pt>
                <c:pt idx="264">
                  <c:v>265</c:v>
                </c:pt>
                <c:pt idx="265">
                  <c:v>266</c:v>
                </c:pt>
                <c:pt idx="266">
                  <c:v>267</c:v>
                </c:pt>
                <c:pt idx="267">
                  <c:v>268</c:v>
                </c:pt>
                <c:pt idx="268">
                  <c:v>269</c:v>
                </c:pt>
                <c:pt idx="269">
                  <c:v>270</c:v>
                </c:pt>
                <c:pt idx="270">
                  <c:v>271</c:v>
                </c:pt>
                <c:pt idx="271">
                  <c:v>272</c:v>
                </c:pt>
                <c:pt idx="272">
                  <c:v>273</c:v>
                </c:pt>
                <c:pt idx="273">
                  <c:v>274</c:v>
                </c:pt>
                <c:pt idx="274">
                  <c:v>275</c:v>
                </c:pt>
                <c:pt idx="275">
                  <c:v>276</c:v>
                </c:pt>
                <c:pt idx="276">
                  <c:v>277</c:v>
                </c:pt>
                <c:pt idx="277">
                  <c:v>278</c:v>
                </c:pt>
                <c:pt idx="278">
                  <c:v>279</c:v>
                </c:pt>
                <c:pt idx="279">
                  <c:v>280</c:v>
                </c:pt>
                <c:pt idx="280">
                  <c:v>281</c:v>
                </c:pt>
                <c:pt idx="281">
                  <c:v>282</c:v>
                </c:pt>
                <c:pt idx="282">
                  <c:v>284</c:v>
                </c:pt>
                <c:pt idx="283">
                  <c:v>285</c:v>
                </c:pt>
                <c:pt idx="284">
                  <c:v>286</c:v>
                </c:pt>
                <c:pt idx="285">
                  <c:v>287</c:v>
                </c:pt>
                <c:pt idx="286">
                  <c:v>288</c:v>
                </c:pt>
                <c:pt idx="287">
                  <c:v>289</c:v>
                </c:pt>
                <c:pt idx="288">
                  <c:v>290</c:v>
                </c:pt>
                <c:pt idx="289">
                  <c:v>291</c:v>
                </c:pt>
                <c:pt idx="290">
                  <c:v>292</c:v>
                </c:pt>
                <c:pt idx="291">
                  <c:v>293</c:v>
                </c:pt>
                <c:pt idx="292">
                  <c:v>294</c:v>
                </c:pt>
                <c:pt idx="293">
                  <c:v>295</c:v>
                </c:pt>
                <c:pt idx="294">
                  <c:v>296</c:v>
                </c:pt>
                <c:pt idx="295">
                  <c:v>297</c:v>
                </c:pt>
                <c:pt idx="296">
                  <c:v>298</c:v>
                </c:pt>
                <c:pt idx="297">
                  <c:v>299</c:v>
                </c:pt>
                <c:pt idx="298">
                  <c:v>300</c:v>
                </c:pt>
                <c:pt idx="299">
                  <c:v>301</c:v>
                </c:pt>
                <c:pt idx="300">
                  <c:v>302</c:v>
                </c:pt>
                <c:pt idx="301">
                  <c:v>303</c:v>
                </c:pt>
                <c:pt idx="302">
                  <c:v>304</c:v>
                </c:pt>
                <c:pt idx="303">
                  <c:v>305</c:v>
                </c:pt>
                <c:pt idx="304">
                  <c:v>306</c:v>
                </c:pt>
                <c:pt idx="305">
                  <c:v>307</c:v>
                </c:pt>
                <c:pt idx="306">
                  <c:v>308</c:v>
                </c:pt>
                <c:pt idx="307">
                  <c:v>310</c:v>
                </c:pt>
                <c:pt idx="308">
                  <c:v>311</c:v>
                </c:pt>
                <c:pt idx="309">
                  <c:v>312</c:v>
                </c:pt>
                <c:pt idx="310">
                  <c:v>313</c:v>
                </c:pt>
                <c:pt idx="311">
                  <c:v>314</c:v>
                </c:pt>
                <c:pt idx="312">
                  <c:v>315</c:v>
                </c:pt>
                <c:pt idx="313">
                  <c:v>316</c:v>
                </c:pt>
                <c:pt idx="314">
                  <c:v>317</c:v>
                </c:pt>
                <c:pt idx="315">
                  <c:v>318</c:v>
                </c:pt>
                <c:pt idx="316">
                  <c:v>319</c:v>
                </c:pt>
                <c:pt idx="317">
                  <c:v>320</c:v>
                </c:pt>
                <c:pt idx="318">
                  <c:v>321</c:v>
                </c:pt>
                <c:pt idx="319">
                  <c:v>322</c:v>
                </c:pt>
                <c:pt idx="320">
                  <c:v>323</c:v>
                </c:pt>
                <c:pt idx="321">
                  <c:v>324</c:v>
                </c:pt>
                <c:pt idx="322">
                  <c:v>325</c:v>
                </c:pt>
                <c:pt idx="323">
                  <c:v>326</c:v>
                </c:pt>
                <c:pt idx="324">
                  <c:v>327</c:v>
                </c:pt>
                <c:pt idx="325">
                  <c:v>328</c:v>
                </c:pt>
                <c:pt idx="326">
                  <c:v>330</c:v>
                </c:pt>
                <c:pt idx="327">
                  <c:v>331</c:v>
                </c:pt>
                <c:pt idx="328">
                  <c:v>332</c:v>
                </c:pt>
                <c:pt idx="329">
                  <c:v>333</c:v>
                </c:pt>
                <c:pt idx="330">
                  <c:v>334</c:v>
                </c:pt>
                <c:pt idx="331">
                  <c:v>335</c:v>
                </c:pt>
                <c:pt idx="332">
                  <c:v>336</c:v>
                </c:pt>
                <c:pt idx="333">
                  <c:v>337</c:v>
                </c:pt>
                <c:pt idx="334">
                  <c:v>338</c:v>
                </c:pt>
                <c:pt idx="335">
                  <c:v>339</c:v>
                </c:pt>
                <c:pt idx="336">
                  <c:v>340</c:v>
                </c:pt>
                <c:pt idx="337">
                  <c:v>341</c:v>
                </c:pt>
                <c:pt idx="338">
                  <c:v>342</c:v>
                </c:pt>
                <c:pt idx="339">
                  <c:v>343</c:v>
                </c:pt>
                <c:pt idx="340">
                  <c:v>344</c:v>
                </c:pt>
                <c:pt idx="341">
                  <c:v>345</c:v>
                </c:pt>
                <c:pt idx="342">
                  <c:v>346</c:v>
                </c:pt>
                <c:pt idx="343">
                  <c:v>347</c:v>
                </c:pt>
                <c:pt idx="344">
                  <c:v>348</c:v>
                </c:pt>
                <c:pt idx="345">
                  <c:v>349</c:v>
                </c:pt>
                <c:pt idx="346">
                  <c:v>350</c:v>
                </c:pt>
                <c:pt idx="347">
                  <c:v>351</c:v>
                </c:pt>
                <c:pt idx="348">
                  <c:v>352</c:v>
                </c:pt>
                <c:pt idx="349">
                  <c:v>353</c:v>
                </c:pt>
                <c:pt idx="350">
                  <c:v>354</c:v>
                </c:pt>
                <c:pt idx="351">
                  <c:v>355</c:v>
                </c:pt>
                <c:pt idx="352">
                  <c:v>356</c:v>
                </c:pt>
                <c:pt idx="353">
                  <c:v>357</c:v>
                </c:pt>
                <c:pt idx="354">
                  <c:v>358</c:v>
                </c:pt>
                <c:pt idx="355">
                  <c:v>359</c:v>
                </c:pt>
                <c:pt idx="356">
                  <c:v>360</c:v>
                </c:pt>
                <c:pt idx="357">
                  <c:v>361</c:v>
                </c:pt>
                <c:pt idx="358">
                  <c:v>362</c:v>
                </c:pt>
                <c:pt idx="359">
                  <c:v>363</c:v>
                </c:pt>
                <c:pt idx="360">
                  <c:v>364</c:v>
                </c:pt>
                <c:pt idx="361">
                  <c:v>365</c:v>
                </c:pt>
                <c:pt idx="362">
                  <c:v>366</c:v>
                </c:pt>
                <c:pt idx="363">
                  <c:v>367</c:v>
                </c:pt>
                <c:pt idx="364">
                  <c:v>369</c:v>
                </c:pt>
                <c:pt idx="365">
                  <c:v>370</c:v>
                </c:pt>
                <c:pt idx="366">
                  <c:v>371</c:v>
                </c:pt>
                <c:pt idx="367">
                  <c:v>372</c:v>
                </c:pt>
                <c:pt idx="368">
                  <c:v>373</c:v>
                </c:pt>
                <c:pt idx="369">
                  <c:v>374</c:v>
                </c:pt>
                <c:pt idx="370">
                  <c:v>375</c:v>
                </c:pt>
                <c:pt idx="371">
                  <c:v>376</c:v>
                </c:pt>
                <c:pt idx="372">
                  <c:v>377</c:v>
                </c:pt>
                <c:pt idx="373">
                  <c:v>378</c:v>
                </c:pt>
                <c:pt idx="374">
                  <c:v>379</c:v>
                </c:pt>
                <c:pt idx="375">
                  <c:v>380</c:v>
                </c:pt>
                <c:pt idx="376">
                  <c:v>381</c:v>
                </c:pt>
                <c:pt idx="377">
                  <c:v>382</c:v>
                </c:pt>
                <c:pt idx="378">
                  <c:v>383</c:v>
                </c:pt>
                <c:pt idx="379">
                  <c:v>384</c:v>
                </c:pt>
                <c:pt idx="380">
                  <c:v>385</c:v>
                </c:pt>
                <c:pt idx="381">
                  <c:v>386</c:v>
                </c:pt>
                <c:pt idx="382">
                  <c:v>387</c:v>
                </c:pt>
                <c:pt idx="383">
                  <c:v>388</c:v>
                </c:pt>
                <c:pt idx="384">
                  <c:v>389</c:v>
                </c:pt>
                <c:pt idx="385">
                  <c:v>391</c:v>
                </c:pt>
                <c:pt idx="386">
                  <c:v>392</c:v>
                </c:pt>
                <c:pt idx="387">
                  <c:v>393</c:v>
                </c:pt>
                <c:pt idx="388">
                  <c:v>394</c:v>
                </c:pt>
                <c:pt idx="389">
                  <c:v>395</c:v>
                </c:pt>
                <c:pt idx="390">
                  <c:v>396</c:v>
                </c:pt>
                <c:pt idx="391">
                  <c:v>397</c:v>
                </c:pt>
                <c:pt idx="392">
                  <c:v>398</c:v>
                </c:pt>
                <c:pt idx="393">
                  <c:v>399</c:v>
                </c:pt>
                <c:pt idx="394">
                  <c:v>400</c:v>
                </c:pt>
                <c:pt idx="395">
                  <c:v>401</c:v>
                </c:pt>
                <c:pt idx="396">
                  <c:v>402</c:v>
                </c:pt>
                <c:pt idx="397">
                  <c:v>403</c:v>
                </c:pt>
                <c:pt idx="398">
                  <c:v>404</c:v>
                </c:pt>
                <c:pt idx="399">
                  <c:v>405</c:v>
                </c:pt>
                <c:pt idx="400">
                  <c:v>406</c:v>
                </c:pt>
                <c:pt idx="401">
                  <c:v>407</c:v>
                </c:pt>
                <c:pt idx="402">
                  <c:v>408</c:v>
                </c:pt>
                <c:pt idx="403">
                  <c:v>409</c:v>
                </c:pt>
                <c:pt idx="404">
                  <c:v>410</c:v>
                </c:pt>
                <c:pt idx="405">
                  <c:v>411</c:v>
                </c:pt>
                <c:pt idx="406">
                  <c:v>412</c:v>
                </c:pt>
                <c:pt idx="407">
                  <c:v>413</c:v>
                </c:pt>
                <c:pt idx="408">
                  <c:v>414</c:v>
                </c:pt>
                <c:pt idx="409">
                  <c:v>415</c:v>
                </c:pt>
                <c:pt idx="410">
                  <c:v>416</c:v>
                </c:pt>
                <c:pt idx="411">
                  <c:v>417</c:v>
                </c:pt>
                <c:pt idx="412">
                  <c:v>418</c:v>
                </c:pt>
                <c:pt idx="413">
                  <c:v>419</c:v>
                </c:pt>
                <c:pt idx="414">
                  <c:v>420</c:v>
                </c:pt>
                <c:pt idx="415">
                  <c:v>421</c:v>
                </c:pt>
                <c:pt idx="416">
                  <c:v>422</c:v>
                </c:pt>
                <c:pt idx="417">
                  <c:v>423</c:v>
                </c:pt>
                <c:pt idx="418">
                  <c:v>424</c:v>
                </c:pt>
                <c:pt idx="419">
                  <c:v>425</c:v>
                </c:pt>
                <c:pt idx="420">
                  <c:v>426</c:v>
                </c:pt>
                <c:pt idx="421">
                  <c:v>427</c:v>
                </c:pt>
                <c:pt idx="422">
                  <c:v>428</c:v>
                </c:pt>
                <c:pt idx="423">
                  <c:v>429</c:v>
                </c:pt>
                <c:pt idx="424">
                  <c:v>430</c:v>
                </c:pt>
                <c:pt idx="425">
                  <c:v>431</c:v>
                </c:pt>
                <c:pt idx="426">
                  <c:v>432</c:v>
                </c:pt>
                <c:pt idx="427">
                  <c:v>433</c:v>
                </c:pt>
                <c:pt idx="428">
                  <c:v>434</c:v>
                </c:pt>
                <c:pt idx="429">
                  <c:v>435</c:v>
                </c:pt>
                <c:pt idx="430">
                  <c:v>436</c:v>
                </c:pt>
                <c:pt idx="431">
                  <c:v>437</c:v>
                </c:pt>
                <c:pt idx="432">
                  <c:v>438</c:v>
                </c:pt>
                <c:pt idx="433">
                  <c:v>439</c:v>
                </c:pt>
                <c:pt idx="434">
                  <c:v>440</c:v>
                </c:pt>
                <c:pt idx="435">
                  <c:v>441</c:v>
                </c:pt>
                <c:pt idx="436">
                  <c:v>442</c:v>
                </c:pt>
                <c:pt idx="437">
                  <c:v>443</c:v>
                </c:pt>
                <c:pt idx="438">
                  <c:v>444</c:v>
                </c:pt>
                <c:pt idx="439">
                  <c:v>445</c:v>
                </c:pt>
                <c:pt idx="440">
                  <c:v>446</c:v>
                </c:pt>
                <c:pt idx="441">
                  <c:v>447</c:v>
                </c:pt>
                <c:pt idx="442">
                  <c:v>448</c:v>
                </c:pt>
                <c:pt idx="443">
                  <c:v>449</c:v>
                </c:pt>
                <c:pt idx="444">
                  <c:v>450</c:v>
                </c:pt>
                <c:pt idx="445">
                  <c:v>451</c:v>
                </c:pt>
                <c:pt idx="446">
                  <c:v>452</c:v>
                </c:pt>
                <c:pt idx="447">
                  <c:v>453</c:v>
                </c:pt>
                <c:pt idx="448">
                  <c:v>454</c:v>
                </c:pt>
                <c:pt idx="449">
                  <c:v>455</c:v>
                </c:pt>
                <c:pt idx="450">
                  <c:v>456</c:v>
                </c:pt>
                <c:pt idx="451">
                  <c:v>457</c:v>
                </c:pt>
                <c:pt idx="452">
                  <c:v>458</c:v>
                </c:pt>
                <c:pt idx="453">
                  <c:v>459</c:v>
                </c:pt>
                <c:pt idx="454">
                  <c:v>460</c:v>
                </c:pt>
                <c:pt idx="455">
                  <c:v>461</c:v>
                </c:pt>
                <c:pt idx="456">
                  <c:v>462</c:v>
                </c:pt>
                <c:pt idx="457">
                  <c:v>463</c:v>
                </c:pt>
                <c:pt idx="458">
                  <c:v>464</c:v>
                </c:pt>
                <c:pt idx="459">
                  <c:v>465</c:v>
                </c:pt>
                <c:pt idx="460">
                  <c:v>466</c:v>
                </c:pt>
                <c:pt idx="461">
                  <c:v>467</c:v>
                </c:pt>
                <c:pt idx="462">
                  <c:v>468</c:v>
                </c:pt>
                <c:pt idx="463">
                  <c:v>469</c:v>
                </c:pt>
                <c:pt idx="464">
                  <c:v>470</c:v>
                </c:pt>
                <c:pt idx="465">
                  <c:v>471</c:v>
                </c:pt>
                <c:pt idx="466">
                  <c:v>472</c:v>
                </c:pt>
                <c:pt idx="467">
                  <c:v>473</c:v>
                </c:pt>
                <c:pt idx="468">
                  <c:v>474</c:v>
                </c:pt>
                <c:pt idx="469">
                  <c:v>475</c:v>
                </c:pt>
                <c:pt idx="470">
                  <c:v>476</c:v>
                </c:pt>
                <c:pt idx="471">
                  <c:v>477</c:v>
                </c:pt>
                <c:pt idx="472">
                  <c:v>478</c:v>
                </c:pt>
                <c:pt idx="473">
                  <c:v>479</c:v>
                </c:pt>
                <c:pt idx="474">
                  <c:v>480</c:v>
                </c:pt>
                <c:pt idx="475">
                  <c:v>481</c:v>
                </c:pt>
                <c:pt idx="476">
                  <c:v>482</c:v>
                </c:pt>
                <c:pt idx="477">
                  <c:v>483</c:v>
                </c:pt>
                <c:pt idx="478">
                  <c:v>484</c:v>
                </c:pt>
                <c:pt idx="479">
                  <c:v>485</c:v>
                </c:pt>
                <c:pt idx="480">
                  <c:v>486</c:v>
                </c:pt>
                <c:pt idx="481">
                  <c:v>487</c:v>
                </c:pt>
                <c:pt idx="482">
                  <c:v>488</c:v>
                </c:pt>
                <c:pt idx="483">
                  <c:v>489</c:v>
                </c:pt>
                <c:pt idx="484">
                  <c:v>490</c:v>
                </c:pt>
                <c:pt idx="485">
                  <c:v>491</c:v>
                </c:pt>
                <c:pt idx="486">
                  <c:v>492</c:v>
                </c:pt>
                <c:pt idx="487">
                  <c:v>494</c:v>
                </c:pt>
                <c:pt idx="488">
                  <c:v>495</c:v>
                </c:pt>
                <c:pt idx="489">
                  <c:v>496</c:v>
                </c:pt>
                <c:pt idx="490">
                  <c:v>497</c:v>
                </c:pt>
                <c:pt idx="491">
                  <c:v>498</c:v>
                </c:pt>
                <c:pt idx="492">
                  <c:v>499</c:v>
                </c:pt>
                <c:pt idx="493">
                  <c:v>500</c:v>
                </c:pt>
                <c:pt idx="494">
                  <c:v>501</c:v>
                </c:pt>
                <c:pt idx="495">
                  <c:v>502</c:v>
                </c:pt>
                <c:pt idx="496">
                  <c:v>503</c:v>
                </c:pt>
                <c:pt idx="497">
                  <c:v>504</c:v>
                </c:pt>
                <c:pt idx="498">
                  <c:v>505</c:v>
                </c:pt>
                <c:pt idx="499">
                  <c:v>506</c:v>
                </c:pt>
                <c:pt idx="500">
                  <c:v>507</c:v>
                </c:pt>
                <c:pt idx="501">
                  <c:v>508</c:v>
                </c:pt>
                <c:pt idx="502">
                  <c:v>509</c:v>
                </c:pt>
                <c:pt idx="503">
                  <c:v>510</c:v>
                </c:pt>
                <c:pt idx="504">
                  <c:v>511</c:v>
                </c:pt>
                <c:pt idx="505">
                  <c:v>512</c:v>
                </c:pt>
                <c:pt idx="506">
                  <c:v>513</c:v>
                </c:pt>
                <c:pt idx="507">
                  <c:v>514</c:v>
                </c:pt>
                <c:pt idx="508">
                  <c:v>515</c:v>
                </c:pt>
                <c:pt idx="509">
                  <c:v>516</c:v>
                </c:pt>
                <c:pt idx="510">
                  <c:v>517</c:v>
                </c:pt>
                <c:pt idx="511">
                  <c:v>518</c:v>
                </c:pt>
                <c:pt idx="512">
                  <c:v>519</c:v>
                </c:pt>
                <c:pt idx="513">
                  <c:v>520</c:v>
                </c:pt>
                <c:pt idx="514">
                  <c:v>521</c:v>
                </c:pt>
                <c:pt idx="515">
                  <c:v>522</c:v>
                </c:pt>
              </c:numCache>
            </c:numRef>
          </c:xVal>
          <c:yVal>
            <c:numRef>
              <c:f>[1]Engrg!$B$4:$B$519</c:f>
              <c:numCache>
                <c:formatCode>General</c:formatCode>
                <c:ptCount val="516"/>
                <c:pt idx="0">
                  <c:v>31409</c:v>
                </c:pt>
                <c:pt idx="1">
                  <c:v>23739</c:v>
                </c:pt>
                <c:pt idx="2">
                  <c:v>20903</c:v>
                </c:pt>
                <c:pt idx="3">
                  <c:v>15260</c:v>
                </c:pt>
                <c:pt idx="4">
                  <c:v>15232</c:v>
                </c:pt>
                <c:pt idx="5">
                  <c:v>13878</c:v>
                </c:pt>
                <c:pt idx="6">
                  <c:v>13317</c:v>
                </c:pt>
                <c:pt idx="7">
                  <c:v>13054</c:v>
                </c:pt>
                <c:pt idx="8">
                  <c:v>12313</c:v>
                </c:pt>
                <c:pt idx="9">
                  <c:v>12218</c:v>
                </c:pt>
                <c:pt idx="10">
                  <c:v>12151</c:v>
                </c:pt>
                <c:pt idx="11">
                  <c:v>12051</c:v>
                </c:pt>
                <c:pt idx="12">
                  <c:v>11717</c:v>
                </c:pt>
                <c:pt idx="13">
                  <c:v>11407</c:v>
                </c:pt>
                <c:pt idx="14">
                  <c:v>11380</c:v>
                </c:pt>
                <c:pt idx="15">
                  <c:v>11291</c:v>
                </c:pt>
                <c:pt idx="16">
                  <c:v>10880</c:v>
                </c:pt>
                <c:pt idx="17">
                  <c:v>10421</c:v>
                </c:pt>
                <c:pt idx="18">
                  <c:v>9967</c:v>
                </c:pt>
                <c:pt idx="19">
                  <c:v>9885</c:v>
                </c:pt>
                <c:pt idx="20">
                  <c:v>9837</c:v>
                </c:pt>
                <c:pt idx="21">
                  <c:v>9826</c:v>
                </c:pt>
                <c:pt idx="22">
                  <c:v>9762</c:v>
                </c:pt>
                <c:pt idx="23">
                  <c:v>9572</c:v>
                </c:pt>
                <c:pt idx="24">
                  <c:v>9010</c:v>
                </c:pt>
                <c:pt idx="25">
                  <c:v>8963</c:v>
                </c:pt>
                <c:pt idx="26">
                  <c:v>8929</c:v>
                </c:pt>
                <c:pt idx="27">
                  <c:v>8856</c:v>
                </c:pt>
                <c:pt idx="28">
                  <c:v>8851</c:v>
                </c:pt>
                <c:pt idx="29">
                  <c:v>8640</c:v>
                </c:pt>
                <c:pt idx="30">
                  <c:v>8611</c:v>
                </c:pt>
                <c:pt idx="31">
                  <c:v>8359</c:v>
                </c:pt>
                <c:pt idx="32">
                  <c:v>7917</c:v>
                </c:pt>
                <c:pt idx="33">
                  <c:v>7854</c:v>
                </c:pt>
                <c:pt idx="34">
                  <c:v>7815</c:v>
                </c:pt>
                <c:pt idx="35">
                  <c:v>7385</c:v>
                </c:pt>
                <c:pt idx="36">
                  <c:v>7329</c:v>
                </c:pt>
                <c:pt idx="37">
                  <c:v>7284</c:v>
                </c:pt>
                <c:pt idx="38">
                  <c:v>7164</c:v>
                </c:pt>
                <c:pt idx="39">
                  <c:v>7013</c:v>
                </c:pt>
                <c:pt idx="40">
                  <c:v>6837</c:v>
                </c:pt>
                <c:pt idx="41">
                  <c:v>6658</c:v>
                </c:pt>
                <c:pt idx="42">
                  <c:v>6134</c:v>
                </c:pt>
                <c:pt idx="43">
                  <c:v>6103</c:v>
                </c:pt>
                <c:pt idx="44">
                  <c:v>6086</c:v>
                </c:pt>
                <c:pt idx="45">
                  <c:v>6069</c:v>
                </c:pt>
                <c:pt idx="46">
                  <c:v>6031</c:v>
                </c:pt>
                <c:pt idx="47">
                  <c:v>5975</c:v>
                </c:pt>
                <c:pt idx="48">
                  <c:v>5870</c:v>
                </c:pt>
                <c:pt idx="49">
                  <c:v>5789</c:v>
                </c:pt>
                <c:pt idx="50">
                  <c:v>5748</c:v>
                </c:pt>
                <c:pt idx="51">
                  <c:v>5720</c:v>
                </c:pt>
                <c:pt idx="52">
                  <c:v>5706</c:v>
                </c:pt>
                <c:pt idx="53">
                  <c:v>5549</c:v>
                </c:pt>
                <c:pt idx="54">
                  <c:v>5532</c:v>
                </c:pt>
                <c:pt idx="55">
                  <c:v>5443</c:v>
                </c:pt>
                <c:pt idx="56">
                  <c:v>5435</c:v>
                </c:pt>
                <c:pt idx="57">
                  <c:v>5381</c:v>
                </c:pt>
                <c:pt idx="58">
                  <c:v>5273</c:v>
                </c:pt>
                <c:pt idx="59">
                  <c:v>5185</c:v>
                </c:pt>
                <c:pt idx="60">
                  <c:v>5141</c:v>
                </c:pt>
                <c:pt idx="61">
                  <c:v>5020</c:v>
                </c:pt>
                <c:pt idx="62">
                  <c:v>5008</c:v>
                </c:pt>
                <c:pt idx="63">
                  <c:v>4936</c:v>
                </c:pt>
                <c:pt idx="64">
                  <c:v>4898</c:v>
                </c:pt>
                <c:pt idx="65">
                  <c:v>4849</c:v>
                </c:pt>
                <c:pt idx="66">
                  <c:v>4808</c:v>
                </c:pt>
                <c:pt idx="67">
                  <c:v>4798</c:v>
                </c:pt>
                <c:pt idx="68">
                  <c:v>4688</c:v>
                </c:pt>
                <c:pt idx="69">
                  <c:v>4630</c:v>
                </c:pt>
                <c:pt idx="70">
                  <c:v>4580</c:v>
                </c:pt>
                <c:pt idx="71">
                  <c:v>4353</c:v>
                </c:pt>
                <c:pt idx="72">
                  <c:v>4282</c:v>
                </c:pt>
                <c:pt idx="73">
                  <c:v>4275</c:v>
                </c:pt>
                <c:pt idx="74">
                  <c:v>4222</c:v>
                </c:pt>
                <c:pt idx="75">
                  <c:v>4111</c:v>
                </c:pt>
                <c:pt idx="76">
                  <c:v>4100</c:v>
                </c:pt>
                <c:pt idx="77">
                  <c:v>4094</c:v>
                </c:pt>
                <c:pt idx="78">
                  <c:v>4065</c:v>
                </c:pt>
                <c:pt idx="79">
                  <c:v>4010</c:v>
                </c:pt>
                <c:pt idx="80">
                  <c:v>3897</c:v>
                </c:pt>
                <c:pt idx="81">
                  <c:v>3869</c:v>
                </c:pt>
                <c:pt idx="82">
                  <c:v>3557</c:v>
                </c:pt>
                <c:pt idx="83">
                  <c:v>3547</c:v>
                </c:pt>
                <c:pt idx="84">
                  <c:v>3496</c:v>
                </c:pt>
                <c:pt idx="85">
                  <c:v>3413</c:v>
                </c:pt>
                <c:pt idx="86">
                  <c:v>3385</c:v>
                </c:pt>
                <c:pt idx="87">
                  <c:v>3277</c:v>
                </c:pt>
                <c:pt idx="88">
                  <c:v>3257</c:v>
                </c:pt>
                <c:pt idx="89">
                  <c:v>3241</c:v>
                </c:pt>
                <c:pt idx="90">
                  <c:v>3201</c:v>
                </c:pt>
                <c:pt idx="91">
                  <c:v>3192</c:v>
                </c:pt>
                <c:pt idx="92">
                  <c:v>3179</c:v>
                </c:pt>
                <c:pt idx="93">
                  <c:v>3176</c:v>
                </c:pt>
                <c:pt idx="94">
                  <c:v>3160</c:v>
                </c:pt>
                <c:pt idx="95">
                  <c:v>3158</c:v>
                </c:pt>
                <c:pt idx="96">
                  <c:v>3124</c:v>
                </c:pt>
                <c:pt idx="97">
                  <c:v>3119</c:v>
                </c:pt>
                <c:pt idx="98">
                  <c:v>3116</c:v>
                </c:pt>
                <c:pt idx="99">
                  <c:v>3091</c:v>
                </c:pt>
                <c:pt idx="100">
                  <c:v>3073</c:v>
                </c:pt>
                <c:pt idx="101">
                  <c:v>3027</c:v>
                </c:pt>
                <c:pt idx="102">
                  <c:v>2983</c:v>
                </c:pt>
                <c:pt idx="103">
                  <c:v>2961</c:v>
                </c:pt>
                <c:pt idx="104">
                  <c:v>2959</c:v>
                </c:pt>
                <c:pt idx="105">
                  <c:v>2891</c:v>
                </c:pt>
                <c:pt idx="106">
                  <c:v>2877</c:v>
                </c:pt>
                <c:pt idx="107">
                  <c:v>2843</c:v>
                </c:pt>
                <c:pt idx="108">
                  <c:v>2817</c:v>
                </c:pt>
                <c:pt idx="109">
                  <c:v>2781</c:v>
                </c:pt>
                <c:pt idx="110">
                  <c:v>2775</c:v>
                </c:pt>
                <c:pt idx="111">
                  <c:v>2753</c:v>
                </c:pt>
                <c:pt idx="112">
                  <c:v>2741</c:v>
                </c:pt>
                <c:pt idx="113">
                  <c:v>2731</c:v>
                </c:pt>
                <c:pt idx="114">
                  <c:v>2716</c:v>
                </c:pt>
                <c:pt idx="115">
                  <c:v>2688</c:v>
                </c:pt>
                <c:pt idx="116">
                  <c:v>2682</c:v>
                </c:pt>
                <c:pt idx="117">
                  <c:v>2668</c:v>
                </c:pt>
                <c:pt idx="118">
                  <c:v>2634</c:v>
                </c:pt>
                <c:pt idx="119">
                  <c:v>2621</c:v>
                </c:pt>
                <c:pt idx="120">
                  <c:v>2611</c:v>
                </c:pt>
                <c:pt idx="121">
                  <c:v>2609</c:v>
                </c:pt>
                <c:pt idx="122">
                  <c:v>2588</c:v>
                </c:pt>
                <c:pt idx="123">
                  <c:v>2551</c:v>
                </c:pt>
                <c:pt idx="124">
                  <c:v>2523</c:v>
                </c:pt>
                <c:pt idx="125">
                  <c:v>2520</c:v>
                </c:pt>
                <c:pt idx="126">
                  <c:v>2501</c:v>
                </c:pt>
                <c:pt idx="127">
                  <c:v>2498</c:v>
                </c:pt>
                <c:pt idx="128">
                  <c:v>2425</c:v>
                </c:pt>
                <c:pt idx="129">
                  <c:v>2375</c:v>
                </c:pt>
                <c:pt idx="130">
                  <c:v>2366</c:v>
                </c:pt>
                <c:pt idx="131">
                  <c:v>2360</c:v>
                </c:pt>
                <c:pt idx="132">
                  <c:v>2333</c:v>
                </c:pt>
                <c:pt idx="133">
                  <c:v>2318</c:v>
                </c:pt>
                <c:pt idx="134">
                  <c:v>2312</c:v>
                </c:pt>
                <c:pt idx="135">
                  <c:v>2311</c:v>
                </c:pt>
                <c:pt idx="136">
                  <c:v>2282</c:v>
                </c:pt>
                <c:pt idx="137">
                  <c:v>2282</c:v>
                </c:pt>
                <c:pt idx="138">
                  <c:v>2262</c:v>
                </c:pt>
                <c:pt idx="139">
                  <c:v>2253</c:v>
                </c:pt>
                <c:pt idx="140">
                  <c:v>2233</c:v>
                </c:pt>
                <c:pt idx="141">
                  <c:v>2233</c:v>
                </c:pt>
                <c:pt idx="142">
                  <c:v>2230</c:v>
                </c:pt>
                <c:pt idx="143">
                  <c:v>2230</c:v>
                </c:pt>
                <c:pt idx="144">
                  <c:v>2190</c:v>
                </c:pt>
                <c:pt idx="145">
                  <c:v>2187</c:v>
                </c:pt>
                <c:pt idx="146">
                  <c:v>2186</c:v>
                </c:pt>
                <c:pt idx="147">
                  <c:v>2155</c:v>
                </c:pt>
                <c:pt idx="148">
                  <c:v>2133</c:v>
                </c:pt>
                <c:pt idx="149">
                  <c:v>2125</c:v>
                </c:pt>
                <c:pt idx="150">
                  <c:v>2095</c:v>
                </c:pt>
                <c:pt idx="151">
                  <c:v>2085</c:v>
                </c:pt>
                <c:pt idx="152">
                  <c:v>2076</c:v>
                </c:pt>
                <c:pt idx="153">
                  <c:v>2072</c:v>
                </c:pt>
                <c:pt idx="154">
                  <c:v>2027</c:v>
                </c:pt>
                <c:pt idx="155">
                  <c:v>2016</c:v>
                </c:pt>
                <c:pt idx="156">
                  <c:v>1988</c:v>
                </c:pt>
                <c:pt idx="157">
                  <c:v>1984</c:v>
                </c:pt>
                <c:pt idx="158">
                  <c:v>1945</c:v>
                </c:pt>
                <c:pt idx="159">
                  <c:v>1933</c:v>
                </c:pt>
                <c:pt idx="160">
                  <c:v>1927</c:v>
                </c:pt>
                <c:pt idx="161">
                  <c:v>1919</c:v>
                </c:pt>
                <c:pt idx="162">
                  <c:v>1914</c:v>
                </c:pt>
                <c:pt idx="163">
                  <c:v>1903</c:v>
                </c:pt>
                <c:pt idx="164">
                  <c:v>1885</c:v>
                </c:pt>
                <c:pt idx="165">
                  <c:v>1884</c:v>
                </c:pt>
                <c:pt idx="166">
                  <c:v>1879</c:v>
                </c:pt>
                <c:pt idx="167">
                  <c:v>1870</c:v>
                </c:pt>
                <c:pt idx="168">
                  <c:v>1844</c:v>
                </c:pt>
                <c:pt idx="169">
                  <c:v>1829</c:v>
                </c:pt>
                <c:pt idx="170">
                  <c:v>1822</c:v>
                </c:pt>
                <c:pt idx="171">
                  <c:v>1812</c:v>
                </c:pt>
                <c:pt idx="172">
                  <c:v>1795</c:v>
                </c:pt>
                <c:pt idx="173">
                  <c:v>1767</c:v>
                </c:pt>
                <c:pt idx="174">
                  <c:v>1760</c:v>
                </c:pt>
                <c:pt idx="175">
                  <c:v>1743</c:v>
                </c:pt>
                <c:pt idx="176">
                  <c:v>1733</c:v>
                </c:pt>
                <c:pt idx="177">
                  <c:v>1704</c:v>
                </c:pt>
                <c:pt idx="178">
                  <c:v>1699</c:v>
                </c:pt>
                <c:pt idx="179">
                  <c:v>1685</c:v>
                </c:pt>
                <c:pt idx="180">
                  <c:v>1682</c:v>
                </c:pt>
                <c:pt idx="181">
                  <c:v>1674</c:v>
                </c:pt>
                <c:pt idx="182">
                  <c:v>1666</c:v>
                </c:pt>
                <c:pt idx="183">
                  <c:v>1648</c:v>
                </c:pt>
                <c:pt idx="184">
                  <c:v>1600</c:v>
                </c:pt>
                <c:pt idx="185">
                  <c:v>1592</c:v>
                </c:pt>
                <c:pt idx="186">
                  <c:v>1581</c:v>
                </c:pt>
                <c:pt idx="187">
                  <c:v>1575</c:v>
                </c:pt>
                <c:pt idx="188">
                  <c:v>1569</c:v>
                </c:pt>
                <c:pt idx="189">
                  <c:v>1567</c:v>
                </c:pt>
                <c:pt idx="190">
                  <c:v>1544</c:v>
                </c:pt>
                <c:pt idx="191">
                  <c:v>1541</c:v>
                </c:pt>
                <c:pt idx="192">
                  <c:v>1539</c:v>
                </c:pt>
                <c:pt idx="193">
                  <c:v>1536</c:v>
                </c:pt>
                <c:pt idx="194">
                  <c:v>1534</c:v>
                </c:pt>
                <c:pt idx="195">
                  <c:v>1528</c:v>
                </c:pt>
                <c:pt idx="196">
                  <c:v>1520</c:v>
                </c:pt>
                <c:pt idx="197">
                  <c:v>1510</c:v>
                </c:pt>
                <c:pt idx="198">
                  <c:v>1508</c:v>
                </c:pt>
                <c:pt idx="199">
                  <c:v>1496</c:v>
                </c:pt>
                <c:pt idx="200">
                  <c:v>1472</c:v>
                </c:pt>
                <c:pt idx="201">
                  <c:v>1458</c:v>
                </c:pt>
                <c:pt idx="202">
                  <c:v>1443</c:v>
                </c:pt>
                <c:pt idx="203">
                  <c:v>1441</c:v>
                </c:pt>
                <c:pt idx="204">
                  <c:v>1432</c:v>
                </c:pt>
                <c:pt idx="205">
                  <c:v>1429</c:v>
                </c:pt>
                <c:pt idx="206">
                  <c:v>1424</c:v>
                </c:pt>
                <c:pt idx="207">
                  <c:v>1418</c:v>
                </c:pt>
                <c:pt idx="208">
                  <c:v>1395</c:v>
                </c:pt>
                <c:pt idx="209">
                  <c:v>1370</c:v>
                </c:pt>
                <c:pt idx="210">
                  <c:v>1357</c:v>
                </c:pt>
                <c:pt idx="211">
                  <c:v>1340</c:v>
                </c:pt>
                <c:pt idx="212">
                  <c:v>1320</c:v>
                </c:pt>
                <c:pt idx="213">
                  <c:v>1308</c:v>
                </c:pt>
                <c:pt idx="214">
                  <c:v>1297</c:v>
                </c:pt>
                <c:pt idx="215">
                  <c:v>1291</c:v>
                </c:pt>
                <c:pt idx="216">
                  <c:v>1274</c:v>
                </c:pt>
                <c:pt idx="217">
                  <c:v>1254</c:v>
                </c:pt>
                <c:pt idx="218">
                  <c:v>1254</c:v>
                </c:pt>
                <c:pt idx="219">
                  <c:v>1254</c:v>
                </c:pt>
                <c:pt idx="220">
                  <c:v>1238</c:v>
                </c:pt>
                <c:pt idx="221">
                  <c:v>1236</c:v>
                </c:pt>
                <c:pt idx="222">
                  <c:v>1230</c:v>
                </c:pt>
                <c:pt idx="223">
                  <c:v>1230</c:v>
                </c:pt>
                <c:pt idx="224">
                  <c:v>1221</c:v>
                </c:pt>
                <c:pt idx="225">
                  <c:v>1219</c:v>
                </c:pt>
                <c:pt idx="226">
                  <c:v>1218</c:v>
                </c:pt>
                <c:pt idx="227">
                  <c:v>1199</c:v>
                </c:pt>
                <c:pt idx="228">
                  <c:v>1185</c:v>
                </c:pt>
                <c:pt idx="229">
                  <c:v>1184</c:v>
                </c:pt>
                <c:pt idx="230">
                  <c:v>1175</c:v>
                </c:pt>
                <c:pt idx="231">
                  <c:v>1174</c:v>
                </c:pt>
                <c:pt idx="232">
                  <c:v>1170</c:v>
                </c:pt>
                <c:pt idx="233">
                  <c:v>1155</c:v>
                </c:pt>
                <c:pt idx="234">
                  <c:v>1150</c:v>
                </c:pt>
                <c:pt idx="235">
                  <c:v>1149</c:v>
                </c:pt>
                <c:pt idx="236">
                  <c:v>1136</c:v>
                </c:pt>
                <c:pt idx="237">
                  <c:v>1131</c:v>
                </c:pt>
                <c:pt idx="238">
                  <c:v>1124</c:v>
                </c:pt>
                <c:pt idx="239">
                  <c:v>1118</c:v>
                </c:pt>
                <c:pt idx="240">
                  <c:v>1108</c:v>
                </c:pt>
                <c:pt idx="241">
                  <c:v>1104</c:v>
                </c:pt>
                <c:pt idx="242">
                  <c:v>1086</c:v>
                </c:pt>
                <c:pt idx="243">
                  <c:v>1076</c:v>
                </c:pt>
                <c:pt idx="244">
                  <c:v>1070</c:v>
                </c:pt>
                <c:pt idx="245">
                  <c:v>1061</c:v>
                </c:pt>
                <c:pt idx="246">
                  <c:v>1053</c:v>
                </c:pt>
                <c:pt idx="247">
                  <c:v>1049</c:v>
                </c:pt>
                <c:pt idx="248">
                  <c:v>1042</c:v>
                </c:pt>
                <c:pt idx="249">
                  <c:v>1036</c:v>
                </c:pt>
                <c:pt idx="250">
                  <c:v>1035</c:v>
                </c:pt>
                <c:pt idx="251">
                  <c:v>1032</c:v>
                </c:pt>
                <c:pt idx="252">
                  <c:v>1022</c:v>
                </c:pt>
                <c:pt idx="253">
                  <c:v>1019</c:v>
                </c:pt>
                <c:pt idx="254">
                  <c:v>1014</c:v>
                </c:pt>
                <c:pt idx="255">
                  <c:v>1011</c:v>
                </c:pt>
                <c:pt idx="256">
                  <c:v>1010</c:v>
                </c:pt>
                <c:pt idx="257">
                  <c:v>1010</c:v>
                </c:pt>
                <c:pt idx="258">
                  <c:v>1004</c:v>
                </c:pt>
                <c:pt idx="259">
                  <c:v>995</c:v>
                </c:pt>
                <c:pt idx="260">
                  <c:v>989</c:v>
                </c:pt>
                <c:pt idx="261">
                  <c:v>982</c:v>
                </c:pt>
                <c:pt idx="262">
                  <c:v>960</c:v>
                </c:pt>
                <c:pt idx="263">
                  <c:v>952</c:v>
                </c:pt>
                <c:pt idx="264">
                  <c:v>949</c:v>
                </c:pt>
                <c:pt idx="265">
                  <c:v>942</c:v>
                </c:pt>
                <c:pt idx="266">
                  <c:v>939</c:v>
                </c:pt>
                <c:pt idx="267">
                  <c:v>935</c:v>
                </c:pt>
                <c:pt idx="268">
                  <c:v>934</c:v>
                </c:pt>
                <c:pt idx="269">
                  <c:v>932</c:v>
                </c:pt>
                <c:pt idx="270">
                  <c:v>921</c:v>
                </c:pt>
                <c:pt idx="271">
                  <c:v>912</c:v>
                </c:pt>
                <c:pt idx="272">
                  <c:v>909</c:v>
                </c:pt>
                <c:pt idx="273">
                  <c:v>905</c:v>
                </c:pt>
                <c:pt idx="274">
                  <c:v>905</c:v>
                </c:pt>
                <c:pt idx="275">
                  <c:v>903</c:v>
                </c:pt>
                <c:pt idx="276">
                  <c:v>902</c:v>
                </c:pt>
                <c:pt idx="277">
                  <c:v>897</c:v>
                </c:pt>
                <c:pt idx="278">
                  <c:v>894</c:v>
                </c:pt>
                <c:pt idx="279">
                  <c:v>893</c:v>
                </c:pt>
                <c:pt idx="280">
                  <c:v>891</c:v>
                </c:pt>
                <c:pt idx="281">
                  <c:v>882</c:v>
                </c:pt>
                <c:pt idx="282">
                  <c:v>868</c:v>
                </c:pt>
                <c:pt idx="283">
                  <c:v>865</c:v>
                </c:pt>
                <c:pt idx="284">
                  <c:v>857</c:v>
                </c:pt>
                <c:pt idx="285">
                  <c:v>851</c:v>
                </c:pt>
                <c:pt idx="286">
                  <c:v>846</c:v>
                </c:pt>
                <c:pt idx="287">
                  <c:v>844</c:v>
                </c:pt>
                <c:pt idx="288">
                  <c:v>841</c:v>
                </c:pt>
                <c:pt idx="289">
                  <c:v>841</c:v>
                </c:pt>
                <c:pt idx="290">
                  <c:v>833</c:v>
                </c:pt>
                <c:pt idx="291">
                  <c:v>827</c:v>
                </c:pt>
                <c:pt idx="292">
                  <c:v>821</c:v>
                </c:pt>
                <c:pt idx="293">
                  <c:v>814</c:v>
                </c:pt>
                <c:pt idx="294">
                  <c:v>813</c:v>
                </c:pt>
                <c:pt idx="295">
                  <c:v>808</c:v>
                </c:pt>
                <c:pt idx="296">
                  <c:v>798</c:v>
                </c:pt>
                <c:pt idx="297">
                  <c:v>788</c:v>
                </c:pt>
                <c:pt idx="298">
                  <c:v>784</c:v>
                </c:pt>
                <c:pt idx="299">
                  <c:v>784</c:v>
                </c:pt>
                <c:pt idx="300">
                  <c:v>782</c:v>
                </c:pt>
                <c:pt idx="301">
                  <c:v>781</c:v>
                </c:pt>
                <c:pt idx="302">
                  <c:v>781</c:v>
                </c:pt>
                <c:pt idx="303">
                  <c:v>778</c:v>
                </c:pt>
                <c:pt idx="304">
                  <c:v>775</c:v>
                </c:pt>
                <c:pt idx="305">
                  <c:v>770</c:v>
                </c:pt>
                <c:pt idx="306">
                  <c:v>770</c:v>
                </c:pt>
                <c:pt idx="307">
                  <c:v>765</c:v>
                </c:pt>
                <c:pt idx="308">
                  <c:v>763</c:v>
                </c:pt>
                <c:pt idx="309">
                  <c:v>762</c:v>
                </c:pt>
                <c:pt idx="310">
                  <c:v>758</c:v>
                </c:pt>
                <c:pt idx="311">
                  <c:v>758</c:v>
                </c:pt>
                <c:pt idx="312">
                  <c:v>746</c:v>
                </c:pt>
                <c:pt idx="313">
                  <c:v>744</c:v>
                </c:pt>
                <c:pt idx="314">
                  <c:v>743</c:v>
                </c:pt>
                <c:pt idx="315">
                  <c:v>743</c:v>
                </c:pt>
                <c:pt idx="316">
                  <c:v>738</c:v>
                </c:pt>
                <c:pt idx="317">
                  <c:v>737</c:v>
                </c:pt>
                <c:pt idx="318">
                  <c:v>737</c:v>
                </c:pt>
                <c:pt idx="319">
                  <c:v>734</c:v>
                </c:pt>
                <c:pt idx="320">
                  <c:v>726</c:v>
                </c:pt>
                <c:pt idx="321">
                  <c:v>725</c:v>
                </c:pt>
                <c:pt idx="322">
                  <c:v>723</c:v>
                </c:pt>
                <c:pt idx="323">
                  <c:v>723</c:v>
                </c:pt>
                <c:pt idx="324">
                  <c:v>716</c:v>
                </c:pt>
                <c:pt idx="325">
                  <c:v>714</c:v>
                </c:pt>
                <c:pt idx="326">
                  <c:v>706</c:v>
                </c:pt>
                <c:pt idx="327">
                  <c:v>702</c:v>
                </c:pt>
                <c:pt idx="328">
                  <c:v>701</c:v>
                </c:pt>
                <c:pt idx="329">
                  <c:v>699</c:v>
                </c:pt>
                <c:pt idx="330">
                  <c:v>694</c:v>
                </c:pt>
                <c:pt idx="331">
                  <c:v>691</c:v>
                </c:pt>
                <c:pt idx="332">
                  <c:v>689</c:v>
                </c:pt>
                <c:pt idx="333">
                  <c:v>689</c:v>
                </c:pt>
                <c:pt idx="334">
                  <c:v>687</c:v>
                </c:pt>
                <c:pt idx="335">
                  <c:v>686</c:v>
                </c:pt>
                <c:pt idx="336">
                  <c:v>686</c:v>
                </c:pt>
                <c:pt idx="337">
                  <c:v>683</c:v>
                </c:pt>
                <c:pt idx="338">
                  <c:v>679</c:v>
                </c:pt>
                <c:pt idx="339">
                  <c:v>673</c:v>
                </c:pt>
                <c:pt idx="340">
                  <c:v>673</c:v>
                </c:pt>
                <c:pt idx="341">
                  <c:v>672</c:v>
                </c:pt>
                <c:pt idx="342">
                  <c:v>667</c:v>
                </c:pt>
                <c:pt idx="343">
                  <c:v>663</c:v>
                </c:pt>
                <c:pt idx="344">
                  <c:v>657</c:v>
                </c:pt>
                <c:pt idx="345">
                  <c:v>656</c:v>
                </c:pt>
                <c:pt idx="346">
                  <c:v>654</c:v>
                </c:pt>
                <c:pt idx="347">
                  <c:v>653</c:v>
                </c:pt>
                <c:pt idx="348">
                  <c:v>653</c:v>
                </c:pt>
                <c:pt idx="349">
                  <c:v>652</c:v>
                </c:pt>
                <c:pt idx="350">
                  <c:v>651</c:v>
                </c:pt>
                <c:pt idx="351">
                  <c:v>651</c:v>
                </c:pt>
                <c:pt idx="352">
                  <c:v>647</c:v>
                </c:pt>
                <c:pt idx="353">
                  <c:v>645</c:v>
                </c:pt>
                <c:pt idx="354">
                  <c:v>637</c:v>
                </c:pt>
                <c:pt idx="355">
                  <c:v>635</c:v>
                </c:pt>
                <c:pt idx="356">
                  <c:v>633</c:v>
                </c:pt>
                <c:pt idx="357">
                  <c:v>631</c:v>
                </c:pt>
                <c:pt idx="358">
                  <c:v>630</c:v>
                </c:pt>
                <c:pt idx="359">
                  <c:v>629</c:v>
                </c:pt>
                <c:pt idx="360">
                  <c:v>626</c:v>
                </c:pt>
                <c:pt idx="361">
                  <c:v>626</c:v>
                </c:pt>
                <c:pt idx="362">
                  <c:v>620</c:v>
                </c:pt>
                <c:pt idx="363">
                  <c:v>618</c:v>
                </c:pt>
                <c:pt idx="364">
                  <c:v>616</c:v>
                </c:pt>
                <c:pt idx="365">
                  <c:v>605</c:v>
                </c:pt>
                <c:pt idx="366">
                  <c:v>599</c:v>
                </c:pt>
                <c:pt idx="367">
                  <c:v>598</c:v>
                </c:pt>
                <c:pt idx="368">
                  <c:v>593</c:v>
                </c:pt>
                <c:pt idx="369">
                  <c:v>592</c:v>
                </c:pt>
                <c:pt idx="370">
                  <c:v>590</c:v>
                </c:pt>
                <c:pt idx="371">
                  <c:v>583</c:v>
                </c:pt>
                <c:pt idx="372">
                  <c:v>582</c:v>
                </c:pt>
                <c:pt idx="373">
                  <c:v>581</c:v>
                </c:pt>
                <c:pt idx="374">
                  <c:v>579</c:v>
                </c:pt>
                <c:pt idx="375">
                  <c:v>577</c:v>
                </c:pt>
                <c:pt idx="376">
                  <c:v>576</c:v>
                </c:pt>
                <c:pt idx="377">
                  <c:v>574</c:v>
                </c:pt>
                <c:pt idx="378">
                  <c:v>569</c:v>
                </c:pt>
                <c:pt idx="379">
                  <c:v>568</c:v>
                </c:pt>
                <c:pt idx="380">
                  <c:v>563</c:v>
                </c:pt>
                <c:pt idx="381">
                  <c:v>558</c:v>
                </c:pt>
                <c:pt idx="382">
                  <c:v>556</c:v>
                </c:pt>
                <c:pt idx="383">
                  <c:v>554</c:v>
                </c:pt>
                <c:pt idx="384">
                  <c:v>549</c:v>
                </c:pt>
                <c:pt idx="385">
                  <c:v>546</c:v>
                </c:pt>
                <c:pt idx="386">
                  <c:v>545</c:v>
                </c:pt>
                <c:pt idx="387">
                  <c:v>544</c:v>
                </c:pt>
                <c:pt idx="388">
                  <c:v>544</c:v>
                </c:pt>
                <c:pt idx="389">
                  <c:v>543</c:v>
                </c:pt>
                <c:pt idx="390">
                  <c:v>536</c:v>
                </c:pt>
                <c:pt idx="391">
                  <c:v>534</c:v>
                </c:pt>
                <c:pt idx="392">
                  <c:v>534</c:v>
                </c:pt>
                <c:pt idx="393">
                  <c:v>529</c:v>
                </c:pt>
                <c:pt idx="394">
                  <c:v>520</c:v>
                </c:pt>
                <c:pt idx="395">
                  <c:v>520</c:v>
                </c:pt>
                <c:pt idx="396">
                  <c:v>519</c:v>
                </c:pt>
                <c:pt idx="397">
                  <c:v>518</c:v>
                </c:pt>
                <c:pt idx="398">
                  <c:v>517</c:v>
                </c:pt>
                <c:pt idx="399">
                  <c:v>516</c:v>
                </c:pt>
                <c:pt idx="400">
                  <c:v>515</c:v>
                </c:pt>
                <c:pt idx="401">
                  <c:v>515</c:v>
                </c:pt>
                <c:pt idx="402">
                  <c:v>510</c:v>
                </c:pt>
                <c:pt idx="403">
                  <c:v>507</c:v>
                </c:pt>
                <c:pt idx="404">
                  <c:v>506</c:v>
                </c:pt>
                <c:pt idx="405">
                  <c:v>503</c:v>
                </c:pt>
                <c:pt idx="406">
                  <c:v>501</c:v>
                </c:pt>
                <c:pt idx="407">
                  <c:v>498</c:v>
                </c:pt>
                <c:pt idx="408">
                  <c:v>498</c:v>
                </c:pt>
                <c:pt idx="409">
                  <c:v>497</c:v>
                </c:pt>
                <c:pt idx="410">
                  <c:v>497</c:v>
                </c:pt>
                <c:pt idx="411">
                  <c:v>496</c:v>
                </c:pt>
                <c:pt idx="412">
                  <c:v>490</c:v>
                </c:pt>
                <c:pt idx="413">
                  <c:v>488</c:v>
                </c:pt>
                <c:pt idx="414">
                  <c:v>483</c:v>
                </c:pt>
                <c:pt idx="415">
                  <c:v>480</c:v>
                </c:pt>
                <c:pt idx="416">
                  <c:v>476</c:v>
                </c:pt>
                <c:pt idx="417">
                  <c:v>471</c:v>
                </c:pt>
                <c:pt idx="418">
                  <c:v>470</c:v>
                </c:pt>
                <c:pt idx="419">
                  <c:v>468</c:v>
                </c:pt>
                <c:pt idx="420">
                  <c:v>462</c:v>
                </c:pt>
                <c:pt idx="421">
                  <c:v>458</c:v>
                </c:pt>
                <c:pt idx="422">
                  <c:v>457</c:v>
                </c:pt>
                <c:pt idx="423">
                  <c:v>455</c:v>
                </c:pt>
                <c:pt idx="424">
                  <c:v>454</c:v>
                </c:pt>
                <c:pt idx="425">
                  <c:v>453</c:v>
                </c:pt>
                <c:pt idx="426">
                  <c:v>446</c:v>
                </c:pt>
                <c:pt idx="427">
                  <c:v>445</c:v>
                </c:pt>
                <c:pt idx="428">
                  <c:v>441</c:v>
                </c:pt>
                <c:pt idx="429">
                  <c:v>440</c:v>
                </c:pt>
                <c:pt idx="430">
                  <c:v>438</c:v>
                </c:pt>
                <c:pt idx="431">
                  <c:v>435</c:v>
                </c:pt>
                <c:pt idx="432">
                  <c:v>434</c:v>
                </c:pt>
                <c:pt idx="433">
                  <c:v>431</c:v>
                </c:pt>
                <c:pt idx="434">
                  <c:v>427</c:v>
                </c:pt>
                <c:pt idx="435">
                  <c:v>426</c:v>
                </c:pt>
                <c:pt idx="436">
                  <c:v>421</c:v>
                </c:pt>
                <c:pt idx="437">
                  <c:v>417</c:v>
                </c:pt>
                <c:pt idx="438">
                  <c:v>411</c:v>
                </c:pt>
                <c:pt idx="439">
                  <c:v>410</c:v>
                </c:pt>
                <c:pt idx="440">
                  <c:v>410</c:v>
                </c:pt>
                <c:pt idx="441">
                  <c:v>409</c:v>
                </c:pt>
                <c:pt idx="442">
                  <c:v>407</c:v>
                </c:pt>
                <c:pt idx="443">
                  <c:v>405</c:v>
                </c:pt>
                <c:pt idx="444">
                  <c:v>405</c:v>
                </c:pt>
                <c:pt idx="445">
                  <c:v>405</c:v>
                </c:pt>
                <c:pt idx="446">
                  <c:v>404</c:v>
                </c:pt>
                <c:pt idx="447">
                  <c:v>403</c:v>
                </c:pt>
                <c:pt idx="448">
                  <c:v>401</c:v>
                </c:pt>
                <c:pt idx="449">
                  <c:v>399</c:v>
                </c:pt>
                <c:pt idx="450">
                  <c:v>399</c:v>
                </c:pt>
                <c:pt idx="451">
                  <c:v>398</c:v>
                </c:pt>
                <c:pt idx="452">
                  <c:v>397</c:v>
                </c:pt>
                <c:pt idx="453">
                  <c:v>396</c:v>
                </c:pt>
                <c:pt idx="454">
                  <c:v>396</c:v>
                </c:pt>
                <c:pt idx="455">
                  <c:v>392</c:v>
                </c:pt>
                <c:pt idx="456">
                  <c:v>392</c:v>
                </c:pt>
                <c:pt idx="457">
                  <c:v>389</c:v>
                </c:pt>
                <c:pt idx="458">
                  <c:v>388</c:v>
                </c:pt>
                <c:pt idx="459">
                  <c:v>387</c:v>
                </c:pt>
                <c:pt idx="460">
                  <c:v>387</c:v>
                </c:pt>
                <c:pt idx="461">
                  <c:v>384</c:v>
                </c:pt>
                <c:pt idx="462">
                  <c:v>383</c:v>
                </c:pt>
                <c:pt idx="463">
                  <c:v>383</c:v>
                </c:pt>
                <c:pt idx="464">
                  <c:v>383</c:v>
                </c:pt>
                <c:pt idx="465">
                  <c:v>380</c:v>
                </c:pt>
                <c:pt idx="466">
                  <c:v>380</c:v>
                </c:pt>
                <c:pt idx="467">
                  <c:v>379</c:v>
                </c:pt>
                <c:pt idx="468">
                  <c:v>379</c:v>
                </c:pt>
                <c:pt idx="469">
                  <c:v>378</c:v>
                </c:pt>
                <c:pt idx="470">
                  <c:v>378</c:v>
                </c:pt>
                <c:pt idx="471">
                  <c:v>377</c:v>
                </c:pt>
                <c:pt idx="472">
                  <c:v>375</c:v>
                </c:pt>
                <c:pt idx="473">
                  <c:v>372</c:v>
                </c:pt>
                <c:pt idx="474">
                  <c:v>371</c:v>
                </c:pt>
                <c:pt idx="475">
                  <c:v>369</c:v>
                </c:pt>
                <c:pt idx="476">
                  <c:v>367</c:v>
                </c:pt>
                <c:pt idx="477">
                  <c:v>361</c:v>
                </c:pt>
                <c:pt idx="478">
                  <c:v>361</c:v>
                </c:pt>
                <c:pt idx="479">
                  <c:v>360</c:v>
                </c:pt>
                <c:pt idx="480">
                  <c:v>357</c:v>
                </c:pt>
                <c:pt idx="481">
                  <c:v>354</c:v>
                </c:pt>
                <c:pt idx="482">
                  <c:v>351</c:v>
                </c:pt>
                <c:pt idx="483">
                  <c:v>349</c:v>
                </c:pt>
                <c:pt idx="484">
                  <c:v>349</c:v>
                </c:pt>
                <c:pt idx="485">
                  <c:v>349</c:v>
                </c:pt>
                <c:pt idx="486">
                  <c:v>349</c:v>
                </c:pt>
                <c:pt idx="487">
                  <c:v>348</c:v>
                </c:pt>
                <c:pt idx="488">
                  <c:v>347</c:v>
                </c:pt>
                <c:pt idx="489">
                  <c:v>346</c:v>
                </c:pt>
                <c:pt idx="490">
                  <c:v>345</c:v>
                </c:pt>
                <c:pt idx="491">
                  <c:v>345</c:v>
                </c:pt>
                <c:pt idx="492">
                  <c:v>343</c:v>
                </c:pt>
                <c:pt idx="493">
                  <c:v>343</c:v>
                </c:pt>
                <c:pt idx="494">
                  <c:v>343</c:v>
                </c:pt>
                <c:pt idx="495">
                  <c:v>338</c:v>
                </c:pt>
                <c:pt idx="496">
                  <c:v>335</c:v>
                </c:pt>
                <c:pt idx="497">
                  <c:v>332</c:v>
                </c:pt>
                <c:pt idx="498">
                  <c:v>329</c:v>
                </c:pt>
                <c:pt idx="499">
                  <c:v>328</c:v>
                </c:pt>
                <c:pt idx="500">
                  <c:v>326</c:v>
                </c:pt>
                <c:pt idx="501">
                  <c:v>321</c:v>
                </c:pt>
                <c:pt idx="502">
                  <c:v>320</c:v>
                </c:pt>
                <c:pt idx="503">
                  <c:v>319</c:v>
                </c:pt>
                <c:pt idx="504">
                  <c:v>318</c:v>
                </c:pt>
                <c:pt idx="505">
                  <c:v>317</c:v>
                </c:pt>
                <c:pt idx="506">
                  <c:v>316</c:v>
                </c:pt>
                <c:pt idx="507">
                  <c:v>314</c:v>
                </c:pt>
                <c:pt idx="508">
                  <c:v>314</c:v>
                </c:pt>
                <c:pt idx="509">
                  <c:v>313</c:v>
                </c:pt>
                <c:pt idx="510">
                  <c:v>311</c:v>
                </c:pt>
                <c:pt idx="511">
                  <c:v>307</c:v>
                </c:pt>
                <c:pt idx="512">
                  <c:v>307</c:v>
                </c:pt>
                <c:pt idx="513">
                  <c:v>303</c:v>
                </c:pt>
                <c:pt idx="514">
                  <c:v>303</c:v>
                </c:pt>
                <c:pt idx="515">
                  <c:v>301</c:v>
                </c:pt>
              </c:numCache>
            </c:numRef>
          </c:yVal>
        </c:ser>
        <c:ser>
          <c:idx val="2"/>
          <c:order val="2"/>
          <c:tx>
            <c:v>Math and Stats</c:v>
          </c:tx>
          <c:spPr>
            <a:ln>
              <a:noFill/>
            </a:ln>
          </c:spPr>
          <c:marker>
            <c:symbol val="triangle"/>
            <c:size val="7"/>
            <c:spPr>
              <a:solidFill>
                <a:schemeClr val="bg2">
                  <a:lumMod val="50000"/>
                </a:schemeClr>
              </a:solidFill>
              <a:ln w="15875">
                <a:solidFill>
                  <a:schemeClr val="bg2">
                    <a:lumMod val="50000"/>
                  </a:schemeClr>
                </a:solidFill>
              </a:ln>
            </c:spPr>
          </c:marker>
          <c:xVal>
            <c:numRef>
              <c:f>[1]MathStats!$E$4:$E$303</c:f>
              <c:numCache>
                <c:formatCode>General</c:formatCode>
                <c:ptCount val="300"/>
                <c:pt idx="0">
                  <c:v>1</c:v>
                </c:pt>
                <c:pt idx="1">
                  <c:v>2</c:v>
                </c:pt>
                <c:pt idx="2">
                  <c:v>3</c:v>
                </c:pt>
                <c:pt idx="3">
                  <c:v>4</c:v>
                </c:pt>
                <c:pt idx="4">
                  <c:v>5</c:v>
                </c:pt>
                <c:pt idx="5">
                  <c:v>6</c:v>
                </c:pt>
                <c:pt idx="6">
                  <c:v>7</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pt idx="29">
                  <c:v>31</c:v>
                </c:pt>
                <c:pt idx="30">
                  <c:v>32</c:v>
                </c:pt>
                <c:pt idx="31">
                  <c:v>33</c:v>
                </c:pt>
                <c:pt idx="32">
                  <c:v>34</c:v>
                </c:pt>
                <c:pt idx="33">
                  <c:v>35</c:v>
                </c:pt>
                <c:pt idx="34">
                  <c:v>36</c:v>
                </c:pt>
                <c:pt idx="35">
                  <c:v>37</c:v>
                </c:pt>
                <c:pt idx="36">
                  <c:v>38</c:v>
                </c:pt>
                <c:pt idx="37">
                  <c:v>39</c:v>
                </c:pt>
                <c:pt idx="38">
                  <c:v>40</c:v>
                </c:pt>
                <c:pt idx="39">
                  <c:v>41</c:v>
                </c:pt>
                <c:pt idx="40">
                  <c:v>42</c:v>
                </c:pt>
                <c:pt idx="41">
                  <c:v>43</c:v>
                </c:pt>
                <c:pt idx="42">
                  <c:v>44</c:v>
                </c:pt>
                <c:pt idx="43">
                  <c:v>45</c:v>
                </c:pt>
                <c:pt idx="44">
                  <c:v>46</c:v>
                </c:pt>
                <c:pt idx="45">
                  <c:v>47</c:v>
                </c:pt>
                <c:pt idx="46">
                  <c:v>48</c:v>
                </c:pt>
                <c:pt idx="47">
                  <c:v>49</c:v>
                </c:pt>
                <c:pt idx="48">
                  <c:v>50</c:v>
                </c:pt>
                <c:pt idx="49">
                  <c:v>51</c:v>
                </c:pt>
                <c:pt idx="50">
                  <c:v>52</c:v>
                </c:pt>
                <c:pt idx="51">
                  <c:v>53</c:v>
                </c:pt>
                <c:pt idx="52">
                  <c:v>54</c:v>
                </c:pt>
                <c:pt idx="53">
                  <c:v>55</c:v>
                </c:pt>
                <c:pt idx="54">
                  <c:v>56</c:v>
                </c:pt>
                <c:pt idx="55">
                  <c:v>57</c:v>
                </c:pt>
                <c:pt idx="56">
                  <c:v>58</c:v>
                </c:pt>
                <c:pt idx="57">
                  <c:v>59</c:v>
                </c:pt>
                <c:pt idx="58">
                  <c:v>60</c:v>
                </c:pt>
                <c:pt idx="59">
                  <c:v>61</c:v>
                </c:pt>
                <c:pt idx="60">
                  <c:v>62</c:v>
                </c:pt>
                <c:pt idx="61">
                  <c:v>63</c:v>
                </c:pt>
                <c:pt idx="62">
                  <c:v>64</c:v>
                </c:pt>
                <c:pt idx="63">
                  <c:v>65</c:v>
                </c:pt>
                <c:pt idx="64">
                  <c:v>66</c:v>
                </c:pt>
                <c:pt idx="65">
                  <c:v>67</c:v>
                </c:pt>
                <c:pt idx="66">
                  <c:v>68</c:v>
                </c:pt>
                <c:pt idx="67">
                  <c:v>69</c:v>
                </c:pt>
                <c:pt idx="68">
                  <c:v>70</c:v>
                </c:pt>
                <c:pt idx="69">
                  <c:v>71</c:v>
                </c:pt>
                <c:pt idx="70">
                  <c:v>72</c:v>
                </c:pt>
                <c:pt idx="71">
                  <c:v>73</c:v>
                </c:pt>
                <c:pt idx="72">
                  <c:v>74</c:v>
                </c:pt>
                <c:pt idx="73">
                  <c:v>75</c:v>
                </c:pt>
                <c:pt idx="74">
                  <c:v>76</c:v>
                </c:pt>
                <c:pt idx="75">
                  <c:v>77</c:v>
                </c:pt>
                <c:pt idx="76">
                  <c:v>78</c:v>
                </c:pt>
                <c:pt idx="77">
                  <c:v>79</c:v>
                </c:pt>
                <c:pt idx="78">
                  <c:v>80</c:v>
                </c:pt>
                <c:pt idx="79">
                  <c:v>81</c:v>
                </c:pt>
                <c:pt idx="80">
                  <c:v>82</c:v>
                </c:pt>
                <c:pt idx="81">
                  <c:v>83</c:v>
                </c:pt>
                <c:pt idx="82">
                  <c:v>84</c:v>
                </c:pt>
                <c:pt idx="83">
                  <c:v>85</c:v>
                </c:pt>
                <c:pt idx="84">
                  <c:v>86</c:v>
                </c:pt>
                <c:pt idx="85">
                  <c:v>87</c:v>
                </c:pt>
                <c:pt idx="86">
                  <c:v>88</c:v>
                </c:pt>
                <c:pt idx="87">
                  <c:v>89</c:v>
                </c:pt>
                <c:pt idx="88">
                  <c:v>90</c:v>
                </c:pt>
                <c:pt idx="89">
                  <c:v>91</c:v>
                </c:pt>
                <c:pt idx="90">
                  <c:v>92</c:v>
                </c:pt>
                <c:pt idx="91">
                  <c:v>93</c:v>
                </c:pt>
                <c:pt idx="92">
                  <c:v>94</c:v>
                </c:pt>
                <c:pt idx="93">
                  <c:v>95</c:v>
                </c:pt>
                <c:pt idx="94">
                  <c:v>96</c:v>
                </c:pt>
                <c:pt idx="95">
                  <c:v>97</c:v>
                </c:pt>
                <c:pt idx="96">
                  <c:v>98</c:v>
                </c:pt>
                <c:pt idx="97">
                  <c:v>99</c:v>
                </c:pt>
                <c:pt idx="98">
                  <c:v>100</c:v>
                </c:pt>
                <c:pt idx="99">
                  <c:v>101</c:v>
                </c:pt>
                <c:pt idx="100">
                  <c:v>102</c:v>
                </c:pt>
                <c:pt idx="101">
                  <c:v>103</c:v>
                </c:pt>
                <c:pt idx="102">
                  <c:v>104</c:v>
                </c:pt>
                <c:pt idx="103">
                  <c:v>105</c:v>
                </c:pt>
                <c:pt idx="104">
                  <c:v>106</c:v>
                </c:pt>
                <c:pt idx="105">
                  <c:v>107</c:v>
                </c:pt>
                <c:pt idx="106">
                  <c:v>108</c:v>
                </c:pt>
                <c:pt idx="107">
                  <c:v>109</c:v>
                </c:pt>
                <c:pt idx="108">
                  <c:v>110</c:v>
                </c:pt>
                <c:pt idx="109">
                  <c:v>111</c:v>
                </c:pt>
                <c:pt idx="110">
                  <c:v>112</c:v>
                </c:pt>
                <c:pt idx="111">
                  <c:v>113</c:v>
                </c:pt>
                <c:pt idx="112">
                  <c:v>114</c:v>
                </c:pt>
                <c:pt idx="113">
                  <c:v>115</c:v>
                </c:pt>
                <c:pt idx="114">
                  <c:v>116</c:v>
                </c:pt>
                <c:pt idx="115">
                  <c:v>117</c:v>
                </c:pt>
                <c:pt idx="116">
                  <c:v>118</c:v>
                </c:pt>
                <c:pt idx="117">
                  <c:v>119</c:v>
                </c:pt>
                <c:pt idx="118">
                  <c:v>120</c:v>
                </c:pt>
                <c:pt idx="119">
                  <c:v>121</c:v>
                </c:pt>
                <c:pt idx="120">
                  <c:v>122</c:v>
                </c:pt>
                <c:pt idx="121">
                  <c:v>123</c:v>
                </c:pt>
                <c:pt idx="122">
                  <c:v>124</c:v>
                </c:pt>
                <c:pt idx="123">
                  <c:v>125</c:v>
                </c:pt>
                <c:pt idx="124">
                  <c:v>126</c:v>
                </c:pt>
                <c:pt idx="125">
                  <c:v>127</c:v>
                </c:pt>
                <c:pt idx="126">
                  <c:v>128</c:v>
                </c:pt>
                <c:pt idx="127">
                  <c:v>129</c:v>
                </c:pt>
                <c:pt idx="128">
                  <c:v>130</c:v>
                </c:pt>
                <c:pt idx="129">
                  <c:v>131</c:v>
                </c:pt>
                <c:pt idx="130">
                  <c:v>132</c:v>
                </c:pt>
                <c:pt idx="131">
                  <c:v>133</c:v>
                </c:pt>
                <c:pt idx="132">
                  <c:v>134</c:v>
                </c:pt>
                <c:pt idx="133">
                  <c:v>135</c:v>
                </c:pt>
                <c:pt idx="134">
                  <c:v>136</c:v>
                </c:pt>
                <c:pt idx="135">
                  <c:v>137</c:v>
                </c:pt>
                <c:pt idx="136">
                  <c:v>138</c:v>
                </c:pt>
                <c:pt idx="137">
                  <c:v>139</c:v>
                </c:pt>
                <c:pt idx="138">
                  <c:v>140</c:v>
                </c:pt>
                <c:pt idx="139">
                  <c:v>141</c:v>
                </c:pt>
                <c:pt idx="140">
                  <c:v>142</c:v>
                </c:pt>
                <c:pt idx="141">
                  <c:v>143</c:v>
                </c:pt>
                <c:pt idx="142">
                  <c:v>144</c:v>
                </c:pt>
                <c:pt idx="143">
                  <c:v>145</c:v>
                </c:pt>
                <c:pt idx="144">
                  <c:v>146</c:v>
                </c:pt>
                <c:pt idx="145">
                  <c:v>147</c:v>
                </c:pt>
                <c:pt idx="146">
                  <c:v>148</c:v>
                </c:pt>
                <c:pt idx="147">
                  <c:v>149</c:v>
                </c:pt>
                <c:pt idx="148">
                  <c:v>150</c:v>
                </c:pt>
                <c:pt idx="149">
                  <c:v>151</c:v>
                </c:pt>
                <c:pt idx="150">
                  <c:v>152</c:v>
                </c:pt>
                <c:pt idx="151">
                  <c:v>153</c:v>
                </c:pt>
                <c:pt idx="152">
                  <c:v>154</c:v>
                </c:pt>
                <c:pt idx="153">
                  <c:v>155</c:v>
                </c:pt>
                <c:pt idx="154">
                  <c:v>156</c:v>
                </c:pt>
                <c:pt idx="155">
                  <c:v>157</c:v>
                </c:pt>
                <c:pt idx="156">
                  <c:v>158</c:v>
                </c:pt>
                <c:pt idx="157">
                  <c:v>159</c:v>
                </c:pt>
                <c:pt idx="158">
                  <c:v>160</c:v>
                </c:pt>
                <c:pt idx="159">
                  <c:v>161</c:v>
                </c:pt>
                <c:pt idx="160">
                  <c:v>162</c:v>
                </c:pt>
                <c:pt idx="161">
                  <c:v>163</c:v>
                </c:pt>
                <c:pt idx="162">
                  <c:v>164</c:v>
                </c:pt>
                <c:pt idx="163">
                  <c:v>165</c:v>
                </c:pt>
                <c:pt idx="164">
                  <c:v>166</c:v>
                </c:pt>
                <c:pt idx="165">
                  <c:v>167</c:v>
                </c:pt>
                <c:pt idx="166">
                  <c:v>168</c:v>
                </c:pt>
                <c:pt idx="167">
                  <c:v>169</c:v>
                </c:pt>
                <c:pt idx="168">
                  <c:v>170</c:v>
                </c:pt>
                <c:pt idx="169">
                  <c:v>171</c:v>
                </c:pt>
                <c:pt idx="170">
                  <c:v>172</c:v>
                </c:pt>
                <c:pt idx="171">
                  <c:v>173</c:v>
                </c:pt>
                <c:pt idx="172">
                  <c:v>174</c:v>
                </c:pt>
                <c:pt idx="173">
                  <c:v>175</c:v>
                </c:pt>
                <c:pt idx="174">
                  <c:v>176</c:v>
                </c:pt>
                <c:pt idx="175">
                  <c:v>177</c:v>
                </c:pt>
                <c:pt idx="176">
                  <c:v>178</c:v>
                </c:pt>
                <c:pt idx="177">
                  <c:v>179</c:v>
                </c:pt>
                <c:pt idx="178">
                  <c:v>180</c:v>
                </c:pt>
                <c:pt idx="179">
                  <c:v>181</c:v>
                </c:pt>
                <c:pt idx="180">
                  <c:v>182</c:v>
                </c:pt>
                <c:pt idx="181">
                  <c:v>183</c:v>
                </c:pt>
                <c:pt idx="182">
                  <c:v>184</c:v>
                </c:pt>
                <c:pt idx="183">
                  <c:v>185</c:v>
                </c:pt>
                <c:pt idx="184">
                  <c:v>186</c:v>
                </c:pt>
                <c:pt idx="185">
                  <c:v>187</c:v>
                </c:pt>
                <c:pt idx="186">
                  <c:v>188</c:v>
                </c:pt>
                <c:pt idx="187">
                  <c:v>189</c:v>
                </c:pt>
                <c:pt idx="188">
                  <c:v>190</c:v>
                </c:pt>
                <c:pt idx="189">
                  <c:v>191</c:v>
                </c:pt>
                <c:pt idx="190">
                  <c:v>192</c:v>
                </c:pt>
                <c:pt idx="191">
                  <c:v>193</c:v>
                </c:pt>
                <c:pt idx="192">
                  <c:v>194</c:v>
                </c:pt>
                <c:pt idx="193">
                  <c:v>195</c:v>
                </c:pt>
                <c:pt idx="194">
                  <c:v>196</c:v>
                </c:pt>
                <c:pt idx="195">
                  <c:v>197</c:v>
                </c:pt>
                <c:pt idx="196">
                  <c:v>198</c:v>
                </c:pt>
                <c:pt idx="197">
                  <c:v>199</c:v>
                </c:pt>
                <c:pt idx="198">
                  <c:v>200</c:v>
                </c:pt>
                <c:pt idx="199">
                  <c:v>201</c:v>
                </c:pt>
                <c:pt idx="200">
                  <c:v>202</c:v>
                </c:pt>
                <c:pt idx="201">
                  <c:v>203</c:v>
                </c:pt>
                <c:pt idx="202">
                  <c:v>204</c:v>
                </c:pt>
                <c:pt idx="203">
                  <c:v>205</c:v>
                </c:pt>
                <c:pt idx="204">
                  <c:v>206</c:v>
                </c:pt>
                <c:pt idx="205">
                  <c:v>207</c:v>
                </c:pt>
                <c:pt idx="206">
                  <c:v>208</c:v>
                </c:pt>
                <c:pt idx="207">
                  <c:v>209</c:v>
                </c:pt>
                <c:pt idx="208">
                  <c:v>210</c:v>
                </c:pt>
                <c:pt idx="209">
                  <c:v>211</c:v>
                </c:pt>
                <c:pt idx="210">
                  <c:v>212</c:v>
                </c:pt>
                <c:pt idx="211">
                  <c:v>213</c:v>
                </c:pt>
                <c:pt idx="212">
                  <c:v>214</c:v>
                </c:pt>
                <c:pt idx="213">
                  <c:v>215</c:v>
                </c:pt>
                <c:pt idx="214">
                  <c:v>216</c:v>
                </c:pt>
                <c:pt idx="215">
                  <c:v>217</c:v>
                </c:pt>
                <c:pt idx="216">
                  <c:v>218</c:v>
                </c:pt>
                <c:pt idx="217">
                  <c:v>219</c:v>
                </c:pt>
                <c:pt idx="218">
                  <c:v>220</c:v>
                </c:pt>
                <c:pt idx="219">
                  <c:v>221</c:v>
                </c:pt>
                <c:pt idx="220">
                  <c:v>222</c:v>
                </c:pt>
                <c:pt idx="221">
                  <c:v>223</c:v>
                </c:pt>
                <c:pt idx="222">
                  <c:v>224</c:v>
                </c:pt>
                <c:pt idx="223">
                  <c:v>225</c:v>
                </c:pt>
                <c:pt idx="224">
                  <c:v>226</c:v>
                </c:pt>
                <c:pt idx="225">
                  <c:v>227</c:v>
                </c:pt>
                <c:pt idx="226">
                  <c:v>228</c:v>
                </c:pt>
                <c:pt idx="227">
                  <c:v>229</c:v>
                </c:pt>
                <c:pt idx="228">
                  <c:v>230</c:v>
                </c:pt>
                <c:pt idx="229">
                  <c:v>231</c:v>
                </c:pt>
                <c:pt idx="230">
                  <c:v>232</c:v>
                </c:pt>
                <c:pt idx="231">
                  <c:v>233</c:v>
                </c:pt>
                <c:pt idx="232">
                  <c:v>234</c:v>
                </c:pt>
                <c:pt idx="233">
                  <c:v>235</c:v>
                </c:pt>
                <c:pt idx="234">
                  <c:v>236</c:v>
                </c:pt>
                <c:pt idx="235">
                  <c:v>237</c:v>
                </c:pt>
                <c:pt idx="236">
                  <c:v>238</c:v>
                </c:pt>
                <c:pt idx="237">
                  <c:v>239</c:v>
                </c:pt>
                <c:pt idx="238">
                  <c:v>240</c:v>
                </c:pt>
                <c:pt idx="239">
                  <c:v>241</c:v>
                </c:pt>
                <c:pt idx="240">
                  <c:v>242</c:v>
                </c:pt>
                <c:pt idx="241">
                  <c:v>243</c:v>
                </c:pt>
                <c:pt idx="242">
                  <c:v>244</c:v>
                </c:pt>
                <c:pt idx="243">
                  <c:v>245</c:v>
                </c:pt>
                <c:pt idx="244">
                  <c:v>246</c:v>
                </c:pt>
                <c:pt idx="245">
                  <c:v>247</c:v>
                </c:pt>
                <c:pt idx="246">
                  <c:v>248</c:v>
                </c:pt>
                <c:pt idx="247">
                  <c:v>249</c:v>
                </c:pt>
                <c:pt idx="248">
                  <c:v>250</c:v>
                </c:pt>
                <c:pt idx="249">
                  <c:v>251</c:v>
                </c:pt>
                <c:pt idx="250">
                  <c:v>252</c:v>
                </c:pt>
                <c:pt idx="251">
                  <c:v>253</c:v>
                </c:pt>
                <c:pt idx="252">
                  <c:v>254</c:v>
                </c:pt>
                <c:pt idx="253">
                  <c:v>255</c:v>
                </c:pt>
                <c:pt idx="254">
                  <c:v>256</c:v>
                </c:pt>
                <c:pt idx="255">
                  <c:v>257</c:v>
                </c:pt>
                <c:pt idx="256">
                  <c:v>258</c:v>
                </c:pt>
                <c:pt idx="257">
                  <c:v>259</c:v>
                </c:pt>
                <c:pt idx="258">
                  <c:v>260</c:v>
                </c:pt>
                <c:pt idx="259">
                  <c:v>261</c:v>
                </c:pt>
                <c:pt idx="260">
                  <c:v>262</c:v>
                </c:pt>
                <c:pt idx="261">
                  <c:v>263</c:v>
                </c:pt>
                <c:pt idx="262">
                  <c:v>264</c:v>
                </c:pt>
                <c:pt idx="263">
                  <c:v>265</c:v>
                </c:pt>
                <c:pt idx="264">
                  <c:v>266</c:v>
                </c:pt>
                <c:pt idx="265">
                  <c:v>267</c:v>
                </c:pt>
                <c:pt idx="266">
                  <c:v>268</c:v>
                </c:pt>
                <c:pt idx="267">
                  <c:v>269</c:v>
                </c:pt>
                <c:pt idx="268">
                  <c:v>270</c:v>
                </c:pt>
                <c:pt idx="269">
                  <c:v>271</c:v>
                </c:pt>
                <c:pt idx="270">
                  <c:v>272</c:v>
                </c:pt>
                <c:pt idx="271">
                  <c:v>273</c:v>
                </c:pt>
                <c:pt idx="272">
                  <c:v>274</c:v>
                </c:pt>
                <c:pt idx="273">
                  <c:v>275</c:v>
                </c:pt>
                <c:pt idx="274">
                  <c:v>276</c:v>
                </c:pt>
                <c:pt idx="275">
                  <c:v>277</c:v>
                </c:pt>
                <c:pt idx="276">
                  <c:v>278</c:v>
                </c:pt>
                <c:pt idx="277">
                  <c:v>279</c:v>
                </c:pt>
                <c:pt idx="278">
                  <c:v>280</c:v>
                </c:pt>
                <c:pt idx="279">
                  <c:v>281</c:v>
                </c:pt>
                <c:pt idx="280">
                  <c:v>282</c:v>
                </c:pt>
                <c:pt idx="281">
                  <c:v>283</c:v>
                </c:pt>
                <c:pt idx="282">
                  <c:v>284</c:v>
                </c:pt>
                <c:pt idx="283">
                  <c:v>285</c:v>
                </c:pt>
                <c:pt idx="284">
                  <c:v>286</c:v>
                </c:pt>
                <c:pt idx="285">
                  <c:v>287</c:v>
                </c:pt>
                <c:pt idx="286">
                  <c:v>288</c:v>
                </c:pt>
                <c:pt idx="287">
                  <c:v>289</c:v>
                </c:pt>
                <c:pt idx="288">
                  <c:v>290</c:v>
                </c:pt>
                <c:pt idx="289">
                  <c:v>291</c:v>
                </c:pt>
                <c:pt idx="290">
                  <c:v>292</c:v>
                </c:pt>
                <c:pt idx="291">
                  <c:v>293</c:v>
                </c:pt>
                <c:pt idx="292">
                  <c:v>294</c:v>
                </c:pt>
                <c:pt idx="293">
                  <c:v>295</c:v>
                </c:pt>
                <c:pt idx="294">
                  <c:v>296</c:v>
                </c:pt>
                <c:pt idx="295">
                  <c:v>297</c:v>
                </c:pt>
                <c:pt idx="296">
                  <c:v>298</c:v>
                </c:pt>
                <c:pt idx="297">
                  <c:v>299</c:v>
                </c:pt>
                <c:pt idx="298">
                  <c:v>300</c:v>
                </c:pt>
                <c:pt idx="299">
                  <c:v>301</c:v>
                </c:pt>
              </c:numCache>
            </c:numRef>
          </c:xVal>
          <c:yVal>
            <c:numRef>
              <c:f>[1]MathStats!$B$4:$B$303</c:f>
              <c:numCache>
                <c:formatCode>General</c:formatCode>
                <c:ptCount val="300"/>
                <c:pt idx="0">
                  <c:v>12010</c:v>
                </c:pt>
                <c:pt idx="1">
                  <c:v>9771</c:v>
                </c:pt>
                <c:pt idx="2">
                  <c:v>7929</c:v>
                </c:pt>
                <c:pt idx="3">
                  <c:v>7454</c:v>
                </c:pt>
                <c:pt idx="4">
                  <c:v>7335</c:v>
                </c:pt>
                <c:pt idx="5">
                  <c:v>6869</c:v>
                </c:pt>
                <c:pt idx="6">
                  <c:v>6789</c:v>
                </c:pt>
                <c:pt idx="7">
                  <c:v>6331</c:v>
                </c:pt>
                <c:pt idx="8">
                  <c:v>6002</c:v>
                </c:pt>
                <c:pt idx="9">
                  <c:v>5677</c:v>
                </c:pt>
                <c:pt idx="10">
                  <c:v>5562</c:v>
                </c:pt>
                <c:pt idx="11">
                  <c:v>5411</c:v>
                </c:pt>
                <c:pt idx="12">
                  <c:v>5275</c:v>
                </c:pt>
                <c:pt idx="13">
                  <c:v>5108</c:v>
                </c:pt>
                <c:pt idx="14">
                  <c:v>5028</c:v>
                </c:pt>
                <c:pt idx="15">
                  <c:v>4620</c:v>
                </c:pt>
                <c:pt idx="16">
                  <c:v>4132</c:v>
                </c:pt>
                <c:pt idx="17">
                  <c:v>3983</c:v>
                </c:pt>
                <c:pt idx="18">
                  <c:v>3885</c:v>
                </c:pt>
                <c:pt idx="19">
                  <c:v>3812</c:v>
                </c:pt>
                <c:pt idx="20">
                  <c:v>3621</c:v>
                </c:pt>
                <c:pt idx="21">
                  <c:v>3603</c:v>
                </c:pt>
                <c:pt idx="22">
                  <c:v>3523</c:v>
                </c:pt>
                <c:pt idx="23">
                  <c:v>3517</c:v>
                </c:pt>
                <c:pt idx="24">
                  <c:v>3430</c:v>
                </c:pt>
                <c:pt idx="25">
                  <c:v>3299</c:v>
                </c:pt>
                <c:pt idx="26">
                  <c:v>3218</c:v>
                </c:pt>
                <c:pt idx="27">
                  <c:v>3201</c:v>
                </c:pt>
                <c:pt idx="28">
                  <c:v>3196</c:v>
                </c:pt>
                <c:pt idx="29">
                  <c:v>3195</c:v>
                </c:pt>
                <c:pt idx="30">
                  <c:v>3187</c:v>
                </c:pt>
                <c:pt idx="31">
                  <c:v>3147</c:v>
                </c:pt>
                <c:pt idx="32">
                  <c:v>3080</c:v>
                </c:pt>
                <c:pt idx="33">
                  <c:v>2920</c:v>
                </c:pt>
                <c:pt idx="34">
                  <c:v>2915</c:v>
                </c:pt>
                <c:pt idx="35">
                  <c:v>2702</c:v>
                </c:pt>
                <c:pt idx="36">
                  <c:v>2586</c:v>
                </c:pt>
                <c:pt idx="37">
                  <c:v>2577</c:v>
                </c:pt>
                <c:pt idx="38">
                  <c:v>2562</c:v>
                </c:pt>
                <c:pt idx="39">
                  <c:v>2549</c:v>
                </c:pt>
                <c:pt idx="40">
                  <c:v>2511</c:v>
                </c:pt>
                <c:pt idx="41">
                  <c:v>2363</c:v>
                </c:pt>
                <c:pt idx="42">
                  <c:v>2353</c:v>
                </c:pt>
                <c:pt idx="43">
                  <c:v>2258</c:v>
                </c:pt>
                <c:pt idx="44">
                  <c:v>2247</c:v>
                </c:pt>
                <c:pt idx="45">
                  <c:v>2076</c:v>
                </c:pt>
                <c:pt idx="46">
                  <c:v>2048</c:v>
                </c:pt>
                <c:pt idx="47">
                  <c:v>2048</c:v>
                </c:pt>
                <c:pt idx="48">
                  <c:v>2020</c:v>
                </c:pt>
                <c:pt idx="49">
                  <c:v>1998</c:v>
                </c:pt>
                <c:pt idx="50">
                  <c:v>1933</c:v>
                </c:pt>
                <c:pt idx="51">
                  <c:v>1901</c:v>
                </c:pt>
                <c:pt idx="52">
                  <c:v>1878</c:v>
                </c:pt>
                <c:pt idx="53">
                  <c:v>1853</c:v>
                </c:pt>
                <c:pt idx="54">
                  <c:v>1844</c:v>
                </c:pt>
                <c:pt idx="55">
                  <c:v>1831</c:v>
                </c:pt>
                <c:pt idx="56">
                  <c:v>1821</c:v>
                </c:pt>
                <c:pt idx="57">
                  <c:v>1780</c:v>
                </c:pt>
                <c:pt idx="58">
                  <c:v>1766</c:v>
                </c:pt>
                <c:pt idx="59">
                  <c:v>1753</c:v>
                </c:pt>
                <c:pt idx="60">
                  <c:v>1732</c:v>
                </c:pt>
                <c:pt idx="61">
                  <c:v>1706</c:v>
                </c:pt>
                <c:pt idx="62">
                  <c:v>1686</c:v>
                </c:pt>
                <c:pt idx="63">
                  <c:v>1670</c:v>
                </c:pt>
                <c:pt idx="64">
                  <c:v>1626</c:v>
                </c:pt>
                <c:pt idx="65">
                  <c:v>1584</c:v>
                </c:pt>
                <c:pt idx="66">
                  <c:v>1575</c:v>
                </c:pt>
                <c:pt idx="67">
                  <c:v>1575</c:v>
                </c:pt>
                <c:pt idx="68">
                  <c:v>1505</c:v>
                </c:pt>
                <c:pt idx="69">
                  <c:v>1495</c:v>
                </c:pt>
                <c:pt idx="70">
                  <c:v>1462</c:v>
                </c:pt>
                <c:pt idx="71">
                  <c:v>1451</c:v>
                </c:pt>
                <c:pt idx="72">
                  <c:v>1406</c:v>
                </c:pt>
                <c:pt idx="73">
                  <c:v>1404</c:v>
                </c:pt>
                <c:pt idx="74">
                  <c:v>1397</c:v>
                </c:pt>
                <c:pt idx="75">
                  <c:v>1388</c:v>
                </c:pt>
                <c:pt idx="76">
                  <c:v>1377</c:v>
                </c:pt>
                <c:pt idx="77">
                  <c:v>1376</c:v>
                </c:pt>
                <c:pt idx="78">
                  <c:v>1349</c:v>
                </c:pt>
                <c:pt idx="79">
                  <c:v>1341</c:v>
                </c:pt>
                <c:pt idx="80">
                  <c:v>1334</c:v>
                </c:pt>
                <c:pt idx="81">
                  <c:v>1322</c:v>
                </c:pt>
                <c:pt idx="82">
                  <c:v>1302</c:v>
                </c:pt>
                <c:pt idx="83">
                  <c:v>1293</c:v>
                </c:pt>
                <c:pt idx="84">
                  <c:v>1276</c:v>
                </c:pt>
                <c:pt idx="85">
                  <c:v>1245</c:v>
                </c:pt>
                <c:pt idx="86">
                  <c:v>1199</c:v>
                </c:pt>
                <c:pt idx="87">
                  <c:v>1198</c:v>
                </c:pt>
                <c:pt idx="88">
                  <c:v>1186</c:v>
                </c:pt>
                <c:pt idx="89">
                  <c:v>1173</c:v>
                </c:pt>
                <c:pt idx="90">
                  <c:v>1169</c:v>
                </c:pt>
                <c:pt idx="91">
                  <c:v>1158</c:v>
                </c:pt>
                <c:pt idx="92">
                  <c:v>1154</c:v>
                </c:pt>
                <c:pt idx="93">
                  <c:v>1145</c:v>
                </c:pt>
                <c:pt idx="94">
                  <c:v>1137</c:v>
                </c:pt>
                <c:pt idx="95">
                  <c:v>1134</c:v>
                </c:pt>
                <c:pt idx="96">
                  <c:v>1116</c:v>
                </c:pt>
                <c:pt idx="97">
                  <c:v>1110</c:v>
                </c:pt>
                <c:pt idx="98">
                  <c:v>1086</c:v>
                </c:pt>
                <c:pt idx="99">
                  <c:v>1084</c:v>
                </c:pt>
                <c:pt idx="100">
                  <c:v>1084</c:v>
                </c:pt>
                <c:pt idx="101">
                  <c:v>1081</c:v>
                </c:pt>
                <c:pt idx="102">
                  <c:v>1080</c:v>
                </c:pt>
                <c:pt idx="103">
                  <c:v>1064</c:v>
                </c:pt>
                <c:pt idx="104">
                  <c:v>1060</c:v>
                </c:pt>
                <c:pt idx="105">
                  <c:v>1053</c:v>
                </c:pt>
                <c:pt idx="106">
                  <c:v>1039</c:v>
                </c:pt>
                <c:pt idx="107">
                  <c:v>1033</c:v>
                </c:pt>
                <c:pt idx="108">
                  <c:v>1027</c:v>
                </c:pt>
                <c:pt idx="109">
                  <c:v>1011</c:v>
                </c:pt>
                <c:pt idx="110">
                  <c:v>1008</c:v>
                </c:pt>
                <c:pt idx="111">
                  <c:v>999</c:v>
                </c:pt>
                <c:pt idx="112">
                  <c:v>990</c:v>
                </c:pt>
                <c:pt idx="113">
                  <c:v>981</c:v>
                </c:pt>
                <c:pt idx="114">
                  <c:v>979</c:v>
                </c:pt>
                <c:pt idx="115">
                  <c:v>966</c:v>
                </c:pt>
                <c:pt idx="116">
                  <c:v>962</c:v>
                </c:pt>
                <c:pt idx="117">
                  <c:v>962</c:v>
                </c:pt>
                <c:pt idx="118">
                  <c:v>955</c:v>
                </c:pt>
                <c:pt idx="119">
                  <c:v>951</c:v>
                </c:pt>
                <c:pt idx="120">
                  <c:v>944</c:v>
                </c:pt>
                <c:pt idx="121">
                  <c:v>931</c:v>
                </c:pt>
                <c:pt idx="122">
                  <c:v>908</c:v>
                </c:pt>
                <c:pt idx="123">
                  <c:v>902</c:v>
                </c:pt>
                <c:pt idx="124">
                  <c:v>893</c:v>
                </c:pt>
                <c:pt idx="125">
                  <c:v>874</c:v>
                </c:pt>
                <c:pt idx="126">
                  <c:v>873</c:v>
                </c:pt>
                <c:pt idx="127">
                  <c:v>862</c:v>
                </c:pt>
                <c:pt idx="128">
                  <c:v>857</c:v>
                </c:pt>
                <c:pt idx="129">
                  <c:v>855</c:v>
                </c:pt>
                <c:pt idx="130">
                  <c:v>849</c:v>
                </c:pt>
                <c:pt idx="131">
                  <c:v>846</c:v>
                </c:pt>
                <c:pt idx="132">
                  <c:v>844</c:v>
                </c:pt>
                <c:pt idx="133">
                  <c:v>841</c:v>
                </c:pt>
                <c:pt idx="134">
                  <c:v>841</c:v>
                </c:pt>
                <c:pt idx="135">
                  <c:v>828</c:v>
                </c:pt>
                <c:pt idx="136">
                  <c:v>826</c:v>
                </c:pt>
                <c:pt idx="137">
                  <c:v>815</c:v>
                </c:pt>
                <c:pt idx="138">
                  <c:v>807</c:v>
                </c:pt>
                <c:pt idx="139">
                  <c:v>791</c:v>
                </c:pt>
                <c:pt idx="140">
                  <c:v>787</c:v>
                </c:pt>
                <c:pt idx="141">
                  <c:v>775</c:v>
                </c:pt>
                <c:pt idx="142">
                  <c:v>769</c:v>
                </c:pt>
                <c:pt idx="143">
                  <c:v>769</c:v>
                </c:pt>
                <c:pt idx="144">
                  <c:v>767</c:v>
                </c:pt>
                <c:pt idx="145">
                  <c:v>763</c:v>
                </c:pt>
                <c:pt idx="146">
                  <c:v>762</c:v>
                </c:pt>
                <c:pt idx="147">
                  <c:v>747</c:v>
                </c:pt>
                <c:pt idx="148">
                  <c:v>734</c:v>
                </c:pt>
                <c:pt idx="149">
                  <c:v>732</c:v>
                </c:pt>
                <c:pt idx="150">
                  <c:v>729</c:v>
                </c:pt>
                <c:pt idx="151">
                  <c:v>724</c:v>
                </c:pt>
                <c:pt idx="152">
                  <c:v>722</c:v>
                </c:pt>
                <c:pt idx="153">
                  <c:v>719</c:v>
                </c:pt>
                <c:pt idx="154">
                  <c:v>717</c:v>
                </c:pt>
                <c:pt idx="155">
                  <c:v>708</c:v>
                </c:pt>
                <c:pt idx="156">
                  <c:v>707</c:v>
                </c:pt>
                <c:pt idx="157">
                  <c:v>691</c:v>
                </c:pt>
                <c:pt idx="158">
                  <c:v>691</c:v>
                </c:pt>
                <c:pt idx="159">
                  <c:v>679</c:v>
                </c:pt>
                <c:pt idx="160">
                  <c:v>675</c:v>
                </c:pt>
                <c:pt idx="161">
                  <c:v>672</c:v>
                </c:pt>
                <c:pt idx="162">
                  <c:v>667</c:v>
                </c:pt>
                <c:pt idx="163">
                  <c:v>665</c:v>
                </c:pt>
                <c:pt idx="164">
                  <c:v>660</c:v>
                </c:pt>
                <c:pt idx="165">
                  <c:v>660</c:v>
                </c:pt>
                <c:pt idx="166">
                  <c:v>660</c:v>
                </c:pt>
                <c:pt idx="167">
                  <c:v>657</c:v>
                </c:pt>
                <c:pt idx="168">
                  <c:v>656</c:v>
                </c:pt>
                <c:pt idx="169">
                  <c:v>655</c:v>
                </c:pt>
                <c:pt idx="170">
                  <c:v>651</c:v>
                </c:pt>
                <c:pt idx="171">
                  <c:v>645</c:v>
                </c:pt>
                <c:pt idx="172">
                  <c:v>642</c:v>
                </c:pt>
                <c:pt idx="173">
                  <c:v>642</c:v>
                </c:pt>
                <c:pt idx="174">
                  <c:v>624</c:v>
                </c:pt>
                <c:pt idx="175">
                  <c:v>624</c:v>
                </c:pt>
                <c:pt idx="176">
                  <c:v>619</c:v>
                </c:pt>
                <c:pt idx="177">
                  <c:v>616</c:v>
                </c:pt>
                <c:pt idx="178">
                  <c:v>611</c:v>
                </c:pt>
                <c:pt idx="179">
                  <c:v>604</c:v>
                </c:pt>
                <c:pt idx="180">
                  <c:v>590</c:v>
                </c:pt>
                <c:pt idx="181">
                  <c:v>589</c:v>
                </c:pt>
                <c:pt idx="182">
                  <c:v>572</c:v>
                </c:pt>
                <c:pt idx="183">
                  <c:v>564</c:v>
                </c:pt>
                <c:pt idx="184">
                  <c:v>561</c:v>
                </c:pt>
                <c:pt idx="185">
                  <c:v>561</c:v>
                </c:pt>
                <c:pt idx="186">
                  <c:v>556</c:v>
                </c:pt>
                <c:pt idx="187">
                  <c:v>546</c:v>
                </c:pt>
                <c:pt idx="188">
                  <c:v>546</c:v>
                </c:pt>
                <c:pt idx="189">
                  <c:v>543</c:v>
                </c:pt>
                <c:pt idx="190">
                  <c:v>541</c:v>
                </c:pt>
                <c:pt idx="191">
                  <c:v>532</c:v>
                </c:pt>
                <c:pt idx="192">
                  <c:v>529</c:v>
                </c:pt>
                <c:pt idx="193">
                  <c:v>518</c:v>
                </c:pt>
                <c:pt idx="194">
                  <c:v>517</c:v>
                </c:pt>
                <c:pt idx="195">
                  <c:v>507</c:v>
                </c:pt>
                <c:pt idx="196">
                  <c:v>507</c:v>
                </c:pt>
                <c:pt idx="197">
                  <c:v>506</c:v>
                </c:pt>
                <c:pt idx="198">
                  <c:v>503</c:v>
                </c:pt>
                <c:pt idx="199">
                  <c:v>500</c:v>
                </c:pt>
                <c:pt idx="200">
                  <c:v>498</c:v>
                </c:pt>
                <c:pt idx="201">
                  <c:v>498</c:v>
                </c:pt>
                <c:pt idx="202">
                  <c:v>496</c:v>
                </c:pt>
                <c:pt idx="203">
                  <c:v>490</c:v>
                </c:pt>
                <c:pt idx="204">
                  <c:v>487</c:v>
                </c:pt>
                <c:pt idx="205">
                  <c:v>482</c:v>
                </c:pt>
                <c:pt idx="206">
                  <c:v>478</c:v>
                </c:pt>
                <c:pt idx="207">
                  <c:v>475</c:v>
                </c:pt>
                <c:pt idx="208">
                  <c:v>469</c:v>
                </c:pt>
                <c:pt idx="209">
                  <c:v>445</c:v>
                </c:pt>
                <c:pt idx="210">
                  <c:v>444</c:v>
                </c:pt>
                <c:pt idx="211">
                  <c:v>442</c:v>
                </c:pt>
                <c:pt idx="212">
                  <c:v>430</c:v>
                </c:pt>
                <c:pt idx="213">
                  <c:v>428</c:v>
                </c:pt>
                <c:pt idx="214">
                  <c:v>422</c:v>
                </c:pt>
                <c:pt idx="215">
                  <c:v>420</c:v>
                </c:pt>
                <c:pt idx="216">
                  <c:v>419</c:v>
                </c:pt>
                <c:pt idx="217">
                  <c:v>414</c:v>
                </c:pt>
                <c:pt idx="218">
                  <c:v>413</c:v>
                </c:pt>
                <c:pt idx="219">
                  <c:v>407</c:v>
                </c:pt>
                <c:pt idx="220">
                  <c:v>407</c:v>
                </c:pt>
                <c:pt idx="221">
                  <c:v>406</c:v>
                </c:pt>
                <c:pt idx="222">
                  <c:v>404</c:v>
                </c:pt>
                <c:pt idx="223">
                  <c:v>402</c:v>
                </c:pt>
                <c:pt idx="224">
                  <c:v>398</c:v>
                </c:pt>
                <c:pt idx="225">
                  <c:v>393</c:v>
                </c:pt>
                <c:pt idx="226">
                  <c:v>393</c:v>
                </c:pt>
                <c:pt idx="227">
                  <c:v>392</c:v>
                </c:pt>
                <c:pt idx="228">
                  <c:v>389</c:v>
                </c:pt>
                <c:pt idx="229">
                  <c:v>388</c:v>
                </c:pt>
                <c:pt idx="230">
                  <c:v>385</c:v>
                </c:pt>
                <c:pt idx="231">
                  <c:v>383</c:v>
                </c:pt>
                <c:pt idx="232">
                  <c:v>383</c:v>
                </c:pt>
                <c:pt idx="233">
                  <c:v>379</c:v>
                </c:pt>
                <c:pt idx="234">
                  <c:v>378</c:v>
                </c:pt>
                <c:pt idx="235">
                  <c:v>376</c:v>
                </c:pt>
                <c:pt idx="236">
                  <c:v>375</c:v>
                </c:pt>
                <c:pt idx="237">
                  <c:v>374</c:v>
                </c:pt>
                <c:pt idx="238">
                  <c:v>373</c:v>
                </c:pt>
                <c:pt idx="239">
                  <c:v>371</c:v>
                </c:pt>
                <c:pt idx="240">
                  <c:v>368</c:v>
                </c:pt>
                <c:pt idx="241">
                  <c:v>366</c:v>
                </c:pt>
                <c:pt idx="242">
                  <c:v>363</c:v>
                </c:pt>
                <c:pt idx="243">
                  <c:v>363</c:v>
                </c:pt>
                <c:pt idx="244">
                  <c:v>357</c:v>
                </c:pt>
                <c:pt idx="245">
                  <c:v>350</c:v>
                </c:pt>
                <c:pt idx="246">
                  <c:v>349</c:v>
                </c:pt>
                <c:pt idx="247">
                  <c:v>347</c:v>
                </c:pt>
                <c:pt idx="248">
                  <c:v>347</c:v>
                </c:pt>
                <c:pt idx="249">
                  <c:v>345</c:v>
                </c:pt>
                <c:pt idx="250">
                  <c:v>343</c:v>
                </c:pt>
                <c:pt idx="251">
                  <c:v>343</c:v>
                </c:pt>
                <c:pt idx="252">
                  <c:v>339</c:v>
                </c:pt>
                <c:pt idx="253">
                  <c:v>336</c:v>
                </c:pt>
                <c:pt idx="254">
                  <c:v>331</c:v>
                </c:pt>
                <c:pt idx="255">
                  <c:v>328</c:v>
                </c:pt>
                <c:pt idx="256">
                  <c:v>327</c:v>
                </c:pt>
                <c:pt idx="257">
                  <c:v>320</c:v>
                </c:pt>
                <c:pt idx="258">
                  <c:v>319</c:v>
                </c:pt>
                <c:pt idx="259">
                  <c:v>318</c:v>
                </c:pt>
                <c:pt idx="260">
                  <c:v>312</c:v>
                </c:pt>
                <c:pt idx="261">
                  <c:v>309</c:v>
                </c:pt>
                <c:pt idx="262">
                  <c:v>307</c:v>
                </c:pt>
                <c:pt idx="263">
                  <c:v>306</c:v>
                </c:pt>
                <c:pt idx="264">
                  <c:v>305</c:v>
                </c:pt>
                <c:pt idx="265">
                  <c:v>295</c:v>
                </c:pt>
                <c:pt idx="266">
                  <c:v>292</c:v>
                </c:pt>
                <c:pt idx="267">
                  <c:v>292</c:v>
                </c:pt>
                <c:pt idx="268">
                  <c:v>278</c:v>
                </c:pt>
                <c:pt idx="269">
                  <c:v>277</c:v>
                </c:pt>
                <c:pt idx="270">
                  <c:v>275</c:v>
                </c:pt>
                <c:pt idx="271">
                  <c:v>268</c:v>
                </c:pt>
                <c:pt idx="272">
                  <c:v>263</c:v>
                </c:pt>
                <c:pt idx="273">
                  <c:v>260</c:v>
                </c:pt>
                <c:pt idx="274">
                  <c:v>260</c:v>
                </c:pt>
                <c:pt idx="275">
                  <c:v>254</c:v>
                </c:pt>
                <c:pt idx="276">
                  <c:v>253</c:v>
                </c:pt>
                <c:pt idx="277">
                  <c:v>251</c:v>
                </c:pt>
                <c:pt idx="278">
                  <c:v>247</c:v>
                </c:pt>
                <c:pt idx="279">
                  <c:v>242</c:v>
                </c:pt>
                <c:pt idx="280">
                  <c:v>241</c:v>
                </c:pt>
                <c:pt idx="281">
                  <c:v>240</c:v>
                </c:pt>
                <c:pt idx="282">
                  <c:v>238</c:v>
                </c:pt>
                <c:pt idx="283">
                  <c:v>237</c:v>
                </c:pt>
                <c:pt idx="284">
                  <c:v>232</c:v>
                </c:pt>
                <c:pt idx="285">
                  <c:v>228</c:v>
                </c:pt>
                <c:pt idx="286">
                  <c:v>227</c:v>
                </c:pt>
                <c:pt idx="287">
                  <c:v>227</c:v>
                </c:pt>
                <c:pt idx="288">
                  <c:v>223</c:v>
                </c:pt>
                <c:pt idx="289">
                  <c:v>223</c:v>
                </c:pt>
                <c:pt idx="290">
                  <c:v>222</c:v>
                </c:pt>
                <c:pt idx="291">
                  <c:v>222</c:v>
                </c:pt>
                <c:pt idx="292">
                  <c:v>217</c:v>
                </c:pt>
                <c:pt idx="293">
                  <c:v>215</c:v>
                </c:pt>
                <c:pt idx="294">
                  <c:v>212</c:v>
                </c:pt>
                <c:pt idx="295">
                  <c:v>206</c:v>
                </c:pt>
                <c:pt idx="296">
                  <c:v>205</c:v>
                </c:pt>
                <c:pt idx="297">
                  <c:v>205</c:v>
                </c:pt>
                <c:pt idx="298">
                  <c:v>202</c:v>
                </c:pt>
                <c:pt idx="299">
                  <c:v>201</c:v>
                </c:pt>
              </c:numCache>
            </c:numRef>
          </c:yVal>
        </c:ser>
        <c:ser>
          <c:idx val="3"/>
          <c:order val="3"/>
          <c:tx>
            <c:v>Physics</c:v>
          </c:tx>
          <c:spPr>
            <a:ln>
              <a:noFill/>
            </a:ln>
          </c:spPr>
          <c:marker>
            <c:symbol val="square"/>
            <c:size val="7"/>
            <c:spPr>
              <a:noFill/>
              <a:ln w="15875">
                <a:solidFill>
                  <a:srgbClr val="0000B3"/>
                </a:solidFill>
              </a:ln>
            </c:spPr>
          </c:marker>
          <c:xVal>
            <c:numRef>
              <c:f>[1]Physics!$E$4:$E$328</c:f>
              <c:numCache>
                <c:formatCode>General</c:formatCode>
                <c:ptCount val="32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106</c:v>
                </c:pt>
                <c:pt idx="105">
                  <c:v>107</c:v>
                </c:pt>
                <c:pt idx="106">
                  <c:v>108</c:v>
                </c:pt>
                <c:pt idx="107">
                  <c:v>109</c:v>
                </c:pt>
                <c:pt idx="108">
                  <c:v>110</c:v>
                </c:pt>
                <c:pt idx="109">
                  <c:v>111</c:v>
                </c:pt>
                <c:pt idx="110">
                  <c:v>112</c:v>
                </c:pt>
                <c:pt idx="111">
                  <c:v>113</c:v>
                </c:pt>
                <c:pt idx="112">
                  <c:v>114</c:v>
                </c:pt>
                <c:pt idx="113">
                  <c:v>115</c:v>
                </c:pt>
                <c:pt idx="114">
                  <c:v>116</c:v>
                </c:pt>
                <c:pt idx="115">
                  <c:v>117</c:v>
                </c:pt>
                <c:pt idx="116">
                  <c:v>118</c:v>
                </c:pt>
                <c:pt idx="117">
                  <c:v>119</c:v>
                </c:pt>
                <c:pt idx="118">
                  <c:v>120</c:v>
                </c:pt>
                <c:pt idx="119">
                  <c:v>121</c:v>
                </c:pt>
                <c:pt idx="120">
                  <c:v>122</c:v>
                </c:pt>
                <c:pt idx="121">
                  <c:v>123</c:v>
                </c:pt>
                <c:pt idx="122">
                  <c:v>124</c:v>
                </c:pt>
                <c:pt idx="123">
                  <c:v>125</c:v>
                </c:pt>
                <c:pt idx="124">
                  <c:v>126</c:v>
                </c:pt>
                <c:pt idx="125">
                  <c:v>127</c:v>
                </c:pt>
                <c:pt idx="126">
                  <c:v>128</c:v>
                </c:pt>
                <c:pt idx="127">
                  <c:v>129</c:v>
                </c:pt>
                <c:pt idx="128">
                  <c:v>130</c:v>
                </c:pt>
                <c:pt idx="129">
                  <c:v>131</c:v>
                </c:pt>
                <c:pt idx="130">
                  <c:v>132</c:v>
                </c:pt>
                <c:pt idx="131">
                  <c:v>133</c:v>
                </c:pt>
                <c:pt idx="132">
                  <c:v>134</c:v>
                </c:pt>
                <c:pt idx="133">
                  <c:v>136</c:v>
                </c:pt>
                <c:pt idx="134">
                  <c:v>137</c:v>
                </c:pt>
                <c:pt idx="135">
                  <c:v>138</c:v>
                </c:pt>
                <c:pt idx="136">
                  <c:v>139</c:v>
                </c:pt>
                <c:pt idx="137">
                  <c:v>140</c:v>
                </c:pt>
                <c:pt idx="138">
                  <c:v>141</c:v>
                </c:pt>
                <c:pt idx="139">
                  <c:v>142</c:v>
                </c:pt>
                <c:pt idx="140">
                  <c:v>143</c:v>
                </c:pt>
                <c:pt idx="141">
                  <c:v>144</c:v>
                </c:pt>
                <c:pt idx="142">
                  <c:v>145</c:v>
                </c:pt>
                <c:pt idx="143">
                  <c:v>146</c:v>
                </c:pt>
                <c:pt idx="144">
                  <c:v>147</c:v>
                </c:pt>
                <c:pt idx="145">
                  <c:v>148</c:v>
                </c:pt>
                <c:pt idx="146">
                  <c:v>149</c:v>
                </c:pt>
                <c:pt idx="147">
                  <c:v>150</c:v>
                </c:pt>
                <c:pt idx="148">
                  <c:v>151</c:v>
                </c:pt>
                <c:pt idx="149">
                  <c:v>152</c:v>
                </c:pt>
                <c:pt idx="150">
                  <c:v>153</c:v>
                </c:pt>
                <c:pt idx="151">
                  <c:v>154</c:v>
                </c:pt>
                <c:pt idx="152">
                  <c:v>155</c:v>
                </c:pt>
                <c:pt idx="153">
                  <c:v>156</c:v>
                </c:pt>
                <c:pt idx="154">
                  <c:v>157</c:v>
                </c:pt>
                <c:pt idx="155">
                  <c:v>158</c:v>
                </c:pt>
                <c:pt idx="156">
                  <c:v>159</c:v>
                </c:pt>
                <c:pt idx="157">
                  <c:v>161</c:v>
                </c:pt>
                <c:pt idx="158">
                  <c:v>162</c:v>
                </c:pt>
                <c:pt idx="159">
                  <c:v>163</c:v>
                </c:pt>
                <c:pt idx="160">
                  <c:v>164</c:v>
                </c:pt>
                <c:pt idx="161">
                  <c:v>165</c:v>
                </c:pt>
                <c:pt idx="162">
                  <c:v>166</c:v>
                </c:pt>
                <c:pt idx="163">
                  <c:v>167</c:v>
                </c:pt>
                <c:pt idx="164">
                  <c:v>168</c:v>
                </c:pt>
                <c:pt idx="165">
                  <c:v>169</c:v>
                </c:pt>
                <c:pt idx="166">
                  <c:v>170</c:v>
                </c:pt>
                <c:pt idx="167">
                  <c:v>171</c:v>
                </c:pt>
                <c:pt idx="168">
                  <c:v>172</c:v>
                </c:pt>
                <c:pt idx="169">
                  <c:v>173</c:v>
                </c:pt>
                <c:pt idx="170">
                  <c:v>174</c:v>
                </c:pt>
                <c:pt idx="171">
                  <c:v>175</c:v>
                </c:pt>
                <c:pt idx="172">
                  <c:v>176</c:v>
                </c:pt>
                <c:pt idx="173">
                  <c:v>177</c:v>
                </c:pt>
                <c:pt idx="174">
                  <c:v>178</c:v>
                </c:pt>
                <c:pt idx="175">
                  <c:v>179</c:v>
                </c:pt>
                <c:pt idx="176">
                  <c:v>180</c:v>
                </c:pt>
                <c:pt idx="177">
                  <c:v>181</c:v>
                </c:pt>
                <c:pt idx="178">
                  <c:v>182</c:v>
                </c:pt>
                <c:pt idx="179">
                  <c:v>183</c:v>
                </c:pt>
                <c:pt idx="180">
                  <c:v>184</c:v>
                </c:pt>
                <c:pt idx="181">
                  <c:v>185</c:v>
                </c:pt>
                <c:pt idx="182">
                  <c:v>186</c:v>
                </c:pt>
                <c:pt idx="183">
                  <c:v>187</c:v>
                </c:pt>
                <c:pt idx="184">
                  <c:v>188</c:v>
                </c:pt>
                <c:pt idx="185">
                  <c:v>189</c:v>
                </c:pt>
                <c:pt idx="186">
                  <c:v>191</c:v>
                </c:pt>
                <c:pt idx="187">
                  <c:v>192</c:v>
                </c:pt>
                <c:pt idx="188">
                  <c:v>193</c:v>
                </c:pt>
                <c:pt idx="189">
                  <c:v>194</c:v>
                </c:pt>
                <c:pt idx="190">
                  <c:v>195</c:v>
                </c:pt>
                <c:pt idx="191">
                  <c:v>196</c:v>
                </c:pt>
                <c:pt idx="192">
                  <c:v>197</c:v>
                </c:pt>
                <c:pt idx="193">
                  <c:v>198</c:v>
                </c:pt>
                <c:pt idx="194">
                  <c:v>199</c:v>
                </c:pt>
                <c:pt idx="195">
                  <c:v>200</c:v>
                </c:pt>
                <c:pt idx="196">
                  <c:v>203</c:v>
                </c:pt>
                <c:pt idx="197">
                  <c:v>204</c:v>
                </c:pt>
                <c:pt idx="198">
                  <c:v>205</c:v>
                </c:pt>
                <c:pt idx="199">
                  <c:v>206</c:v>
                </c:pt>
                <c:pt idx="200">
                  <c:v>207</c:v>
                </c:pt>
                <c:pt idx="201">
                  <c:v>208</c:v>
                </c:pt>
                <c:pt idx="202">
                  <c:v>209</c:v>
                </c:pt>
                <c:pt idx="203">
                  <c:v>210</c:v>
                </c:pt>
                <c:pt idx="204">
                  <c:v>211</c:v>
                </c:pt>
                <c:pt idx="205">
                  <c:v>212</c:v>
                </c:pt>
                <c:pt idx="206">
                  <c:v>213</c:v>
                </c:pt>
                <c:pt idx="207">
                  <c:v>214</c:v>
                </c:pt>
                <c:pt idx="208">
                  <c:v>215</c:v>
                </c:pt>
                <c:pt idx="209">
                  <c:v>216</c:v>
                </c:pt>
                <c:pt idx="210">
                  <c:v>217</c:v>
                </c:pt>
                <c:pt idx="211">
                  <c:v>218</c:v>
                </c:pt>
                <c:pt idx="212">
                  <c:v>219</c:v>
                </c:pt>
                <c:pt idx="213">
                  <c:v>220</c:v>
                </c:pt>
                <c:pt idx="214">
                  <c:v>221</c:v>
                </c:pt>
                <c:pt idx="215">
                  <c:v>222</c:v>
                </c:pt>
                <c:pt idx="216">
                  <c:v>223</c:v>
                </c:pt>
                <c:pt idx="217">
                  <c:v>224</c:v>
                </c:pt>
                <c:pt idx="218">
                  <c:v>225</c:v>
                </c:pt>
                <c:pt idx="219">
                  <c:v>226</c:v>
                </c:pt>
                <c:pt idx="220">
                  <c:v>227</c:v>
                </c:pt>
                <c:pt idx="221">
                  <c:v>228</c:v>
                </c:pt>
                <c:pt idx="222">
                  <c:v>229</c:v>
                </c:pt>
                <c:pt idx="223">
                  <c:v>230</c:v>
                </c:pt>
                <c:pt idx="224">
                  <c:v>231</c:v>
                </c:pt>
                <c:pt idx="225">
                  <c:v>232</c:v>
                </c:pt>
                <c:pt idx="226">
                  <c:v>233</c:v>
                </c:pt>
                <c:pt idx="227">
                  <c:v>234</c:v>
                </c:pt>
                <c:pt idx="228">
                  <c:v>236</c:v>
                </c:pt>
                <c:pt idx="229">
                  <c:v>237</c:v>
                </c:pt>
                <c:pt idx="230">
                  <c:v>238</c:v>
                </c:pt>
                <c:pt idx="231">
                  <c:v>239</c:v>
                </c:pt>
                <c:pt idx="232">
                  <c:v>240</c:v>
                </c:pt>
                <c:pt idx="233">
                  <c:v>241</c:v>
                </c:pt>
                <c:pt idx="234">
                  <c:v>242</c:v>
                </c:pt>
                <c:pt idx="235">
                  <c:v>243</c:v>
                </c:pt>
                <c:pt idx="236">
                  <c:v>244</c:v>
                </c:pt>
                <c:pt idx="237">
                  <c:v>245</c:v>
                </c:pt>
                <c:pt idx="238">
                  <c:v>246</c:v>
                </c:pt>
                <c:pt idx="239">
                  <c:v>247</c:v>
                </c:pt>
                <c:pt idx="240">
                  <c:v>248</c:v>
                </c:pt>
                <c:pt idx="241">
                  <c:v>249</c:v>
                </c:pt>
                <c:pt idx="242">
                  <c:v>250</c:v>
                </c:pt>
                <c:pt idx="243">
                  <c:v>251</c:v>
                </c:pt>
                <c:pt idx="244">
                  <c:v>252</c:v>
                </c:pt>
                <c:pt idx="245">
                  <c:v>253</c:v>
                </c:pt>
                <c:pt idx="246">
                  <c:v>254</c:v>
                </c:pt>
                <c:pt idx="247">
                  <c:v>255</c:v>
                </c:pt>
                <c:pt idx="248">
                  <c:v>256</c:v>
                </c:pt>
                <c:pt idx="249">
                  <c:v>257</c:v>
                </c:pt>
                <c:pt idx="250">
                  <c:v>258</c:v>
                </c:pt>
                <c:pt idx="251">
                  <c:v>259</c:v>
                </c:pt>
                <c:pt idx="252">
                  <c:v>260</c:v>
                </c:pt>
                <c:pt idx="253">
                  <c:v>261</c:v>
                </c:pt>
                <c:pt idx="254">
                  <c:v>262</c:v>
                </c:pt>
                <c:pt idx="255">
                  <c:v>263</c:v>
                </c:pt>
                <c:pt idx="256">
                  <c:v>264</c:v>
                </c:pt>
                <c:pt idx="257">
                  <c:v>265</c:v>
                </c:pt>
                <c:pt idx="258">
                  <c:v>266</c:v>
                </c:pt>
                <c:pt idx="259">
                  <c:v>267</c:v>
                </c:pt>
                <c:pt idx="260">
                  <c:v>268</c:v>
                </c:pt>
                <c:pt idx="261">
                  <c:v>269</c:v>
                </c:pt>
                <c:pt idx="262">
                  <c:v>270</c:v>
                </c:pt>
                <c:pt idx="263">
                  <c:v>271</c:v>
                </c:pt>
                <c:pt idx="264">
                  <c:v>272</c:v>
                </c:pt>
                <c:pt idx="265">
                  <c:v>273</c:v>
                </c:pt>
                <c:pt idx="266">
                  <c:v>274</c:v>
                </c:pt>
                <c:pt idx="267">
                  <c:v>275</c:v>
                </c:pt>
                <c:pt idx="268">
                  <c:v>276</c:v>
                </c:pt>
                <c:pt idx="269">
                  <c:v>277</c:v>
                </c:pt>
                <c:pt idx="270">
                  <c:v>278</c:v>
                </c:pt>
                <c:pt idx="271">
                  <c:v>279</c:v>
                </c:pt>
                <c:pt idx="272">
                  <c:v>280</c:v>
                </c:pt>
                <c:pt idx="273">
                  <c:v>282</c:v>
                </c:pt>
                <c:pt idx="274">
                  <c:v>283</c:v>
                </c:pt>
                <c:pt idx="275">
                  <c:v>285</c:v>
                </c:pt>
                <c:pt idx="276">
                  <c:v>286</c:v>
                </c:pt>
                <c:pt idx="277">
                  <c:v>288</c:v>
                </c:pt>
                <c:pt idx="278">
                  <c:v>289</c:v>
                </c:pt>
                <c:pt idx="279">
                  <c:v>290</c:v>
                </c:pt>
                <c:pt idx="280">
                  <c:v>291</c:v>
                </c:pt>
                <c:pt idx="281">
                  <c:v>292</c:v>
                </c:pt>
                <c:pt idx="282">
                  <c:v>293</c:v>
                </c:pt>
                <c:pt idx="283">
                  <c:v>294</c:v>
                </c:pt>
                <c:pt idx="284">
                  <c:v>295</c:v>
                </c:pt>
                <c:pt idx="285">
                  <c:v>296</c:v>
                </c:pt>
                <c:pt idx="286">
                  <c:v>297</c:v>
                </c:pt>
                <c:pt idx="287">
                  <c:v>298</c:v>
                </c:pt>
                <c:pt idx="288">
                  <c:v>299</c:v>
                </c:pt>
                <c:pt idx="289">
                  <c:v>300</c:v>
                </c:pt>
                <c:pt idx="290">
                  <c:v>301</c:v>
                </c:pt>
                <c:pt idx="291">
                  <c:v>302</c:v>
                </c:pt>
                <c:pt idx="292">
                  <c:v>303</c:v>
                </c:pt>
                <c:pt idx="293">
                  <c:v>304</c:v>
                </c:pt>
                <c:pt idx="294">
                  <c:v>305</c:v>
                </c:pt>
                <c:pt idx="295">
                  <c:v>306</c:v>
                </c:pt>
                <c:pt idx="296">
                  <c:v>307</c:v>
                </c:pt>
                <c:pt idx="297">
                  <c:v>308</c:v>
                </c:pt>
                <c:pt idx="298">
                  <c:v>309</c:v>
                </c:pt>
                <c:pt idx="299">
                  <c:v>311</c:v>
                </c:pt>
                <c:pt idx="300">
                  <c:v>312</c:v>
                </c:pt>
                <c:pt idx="301">
                  <c:v>313</c:v>
                </c:pt>
                <c:pt idx="302">
                  <c:v>314</c:v>
                </c:pt>
                <c:pt idx="303">
                  <c:v>315</c:v>
                </c:pt>
                <c:pt idx="304">
                  <c:v>316</c:v>
                </c:pt>
                <c:pt idx="305">
                  <c:v>317</c:v>
                </c:pt>
                <c:pt idx="306">
                  <c:v>318</c:v>
                </c:pt>
                <c:pt idx="307">
                  <c:v>319</c:v>
                </c:pt>
                <c:pt idx="308">
                  <c:v>320</c:v>
                </c:pt>
                <c:pt idx="309">
                  <c:v>321</c:v>
                </c:pt>
                <c:pt idx="310">
                  <c:v>322</c:v>
                </c:pt>
                <c:pt idx="311">
                  <c:v>323</c:v>
                </c:pt>
                <c:pt idx="312">
                  <c:v>324</c:v>
                </c:pt>
                <c:pt idx="313">
                  <c:v>325</c:v>
                </c:pt>
                <c:pt idx="314">
                  <c:v>326</c:v>
                </c:pt>
                <c:pt idx="315">
                  <c:v>327</c:v>
                </c:pt>
                <c:pt idx="316">
                  <c:v>328</c:v>
                </c:pt>
                <c:pt idx="317">
                  <c:v>329</c:v>
                </c:pt>
                <c:pt idx="318">
                  <c:v>330</c:v>
                </c:pt>
                <c:pt idx="319">
                  <c:v>331</c:v>
                </c:pt>
                <c:pt idx="320">
                  <c:v>332</c:v>
                </c:pt>
                <c:pt idx="321">
                  <c:v>333</c:v>
                </c:pt>
                <c:pt idx="322">
                  <c:v>334</c:v>
                </c:pt>
                <c:pt idx="323">
                  <c:v>335</c:v>
                </c:pt>
                <c:pt idx="324">
                  <c:v>336</c:v>
                </c:pt>
              </c:numCache>
            </c:numRef>
          </c:xVal>
          <c:yVal>
            <c:numRef>
              <c:f>[1]Physics!$B$4:$B$328</c:f>
              <c:numCache>
                <c:formatCode>General</c:formatCode>
                <c:ptCount val="325"/>
                <c:pt idx="0">
                  <c:v>206131</c:v>
                </c:pt>
                <c:pt idx="1">
                  <c:v>170553</c:v>
                </c:pt>
                <c:pt idx="2">
                  <c:v>143165</c:v>
                </c:pt>
                <c:pt idx="3">
                  <c:v>130931</c:v>
                </c:pt>
                <c:pt idx="4">
                  <c:v>96990</c:v>
                </c:pt>
                <c:pt idx="5">
                  <c:v>78169</c:v>
                </c:pt>
                <c:pt idx="6">
                  <c:v>69359</c:v>
                </c:pt>
                <c:pt idx="7">
                  <c:v>63021</c:v>
                </c:pt>
                <c:pt idx="8">
                  <c:v>61591</c:v>
                </c:pt>
                <c:pt idx="9">
                  <c:v>58873</c:v>
                </c:pt>
                <c:pt idx="10">
                  <c:v>53243</c:v>
                </c:pt>
                <c:pt idx="11">
                  <c:v>52027</c:v>
                </c:pt>
                <c:pt idx="12">
                  <c:v>51609</c:v>
                </c:pt>
                <c:pt idx="13">
                  <c:v>43088</c:v>
                </c:pt>
                <c:pt idx="14">
                  <c:v>40755</c:v>
                </c:pt>
                <c:pt idx="15">
                  <c:v>39989</c:v>
                </c:pt>
                <c:pt idx="16">
                  <c:v>37504</c:v>
                </c:pt>
                <c:pt idx="17">
                  <c:v>27328</c:v>
                </c:pt>
                <c:pt idx="18">
                  <c:v>25965</c:v>
                </c:pt>
                <c:pt idx="19">
                  <c:v>25517</c:v>
                </c:pt>
                <c:pt idx="20">
                  <c:v>23511</c:v>
                </c:pt>
                <c:pt idx="21">
                  <c:v>23361</c:v>
                </c:pt>
                <c:pt idx="22">
                  <c:v>21183</c:v>
                </c:pt>
                <c:pt idx="23">
                  <c:v>20985</c:v>
                </c:pt>
                <c:pt idx="24">
                  <c:v>20770</c:v>
                </c:pt>
                <c:pt idx="25">
                  <c:v>20370</c:v>
                </c:pt>
                <c:pt idx="26">
                  <c:v>20328</c:v>
                </c:pt>
                <c:pt idx="27">
                  <c:v>19045</c:v>
                </c:pt>
                <c:pt idx="28">
                  <c:v>18518</c:v>
                </c:pt>
                <c:pt idx="29">
                  <c:v>16195</c:v>
                </c:pt>
                <c:pt idx="30">
                  <c:v>16023</c:v>
                </c:pt>
                <c:pt idx="31">
                  <c:v>15742</c:v>
                </c:pt>
                <c:pt idx="32">
                  <c:v>15049</c:v>
                </c:pt>
                <c:pt idx="33">
                  <c:v>14483</c:v>
                </c:pt>
                <c:pt idx="34">
                  <c:v>14462</c:v>
                </c:pt>
                <c:pt idx="35">
                  <c:v>13965</c:v>
                </c:pt>
                <c:pt idx="36">
                  <c:v>12899</c:v>
                </c:pt>
                <c:pt idx="37">
                  <c:v>12881</c:v>
                </c:pt>
                <c:pt idx="38">
                  <c:v>12619</c:v>
                </c:pt>
                <c:pt idx="39">
                  <c:v>12591</c:v>
                </c:pt>
                <c:pt idx="40">
                  <c:v>12461</c:v>
                </c:pt>
                <c:pt idx="41">
                  <c:v>11972</c:v>
                </c:pt>
                <c:pt idx="42">
                  <c:v>11880</c:v>
                </c:pt>
                <c:pt idx="43">
                  <c:v>11869</c:v>
                </c:pt>
                <c:pt idx="44">
                  <c:v>11335</c:v>
                </c:pt>
                <c:pt idx="45">
                  <c:v>11071</c:v>
                </c:pt>
                <c:pt idx="46">
                  <c:v>10931</c:v>
                </c:pt>
                <c:pt idx="47">
                  <c:v>10900</c:v>
                </c:pt>
                <c:pt idx="48">
                  <c:v>10866</c:v>
                </c:pt>
                <c:pt idx="49">
                  <c:v>10813</c:v>
                </c:pt>
                <c:pt idx="50">
                  <c:v>10539</c:v>
                </c:pt>
                <c:pt idx="51">
                  <c:v>10534</c:v>
                </c:pt>
                <c:pt idx="52">
                  <c:v>10481</c:v>
                </c:pt>
                <c:pt idx="53">
                  <c:v>10352</c:v>
                </c:pt>
                <c:pt idx="54">
                  <c:v>10127</c:v>
                </c:pt>
                <c:pt idx="55">
                  <c:v>9885</c:v>
                </c:pt>
                <c:pt idx="56">
                  <c:v>9852</c:v>
                </c:pt>
                <c:pt idx="57">
                  <c:v>9851</c:v>
                </c:pt>
                <c:pt idx="58">
                  <c:v>9837</c:v>
                </c:pt>
                <c:pt idx="59">
                  <c:v>9793</c:v>
                </c:pt>
                <c:pt idx="60">
                  <c:v>9762</c:v>
                </c:pt>
                <c:pt idx="61">
                  <c:v>9490</c:v>
                </c:pt>
                <c:pt idx="62">
                  <c:v>9430</c:v>
                </c:pt>
                <c:pt idx="63">
                  <c:v>9058</c:v>
                </c:pt>
                <c:pt idx="64">
                  <c:v>8856</c:v>
                </c:pt>
                <c:pt idx="65">
                  <c:v>8845</c:v>
                </c:pt>
                <c:pt idx="66">
                  <c:v>8791</c:v>
                </c:pt>
                <c:pt idx="67">
                  <c:v>8675</c:v>
                </c:pt>
                <c:pt idx="68">
                  <c:v>8640</c:v>
                </c:pt>
                <c:pt idx="69">
                  <c:v>8611</c:v>
                </c:pt>
                <c:pt idx="70">
                  <c:v>8527</c:v>
                </c:pt>
                <c:pt idx="71">
                  <c:v>8391</c:v>
                </c:pt>
                <c:pt idx="72">
                  <c:v>8360</c:v>
                </c:pt>
                <c:pt idx="73">
                  <c:v>8225</c:v>
                </c:pt>
                <c:pt idx="74">
                  <c:v>8105</c:v>
                </c:pt>
                <c:pt idx="75">
                  <c:v>8091</c:v>
                </c:pt>
                <c:pt idx="76">
                  <c:v>8087</c:v>
                </c:pt>
                <c:pt idx="77">
                  <c:v>8043</c:v>
                </c:pt>
                <c:pt idx="78">
                  <c:v>7917</c:v>
                </c:pt>
                <c:pt idx="79">
                  <c:v>7768</c:v>
                </c:pt>
                <c:pt idx="80">
                  <c:v>7649</c:v>
                </c:pt>
                <c:pt idx="81">
                  <c:v>7573</c:v>
                </c:pt>
                <c:pt idx="82">
                  <c:v>7454</c:v>
                </c:pt>
                <c:pt idx="83">
                  <c:v>7407</c:v>
                </c:pt>
                <c:pt idx="84">
                  <c:v>7385</c:v>
                </c:pt>
                <c:pt idx="85">
                  <c:v>7106</c:v>
                </c:pt>
                <c:pt idx="86">
                  <c:v>7013</c:v>
                </c:pt>
                <c:pt idx="87">
                  <c:v>6730</c:v>
                </c:pt>
                <c:pt idx="88">
                  <c:v>6725</c:v>
                </c:pt>
                <c:pt idx="89">
                  <c:v>6360</c:v>
                </c:pt>
                <c:pt idx="90">
                  <c:v>6215</c:v>
                </c:pt>
                <c:pt idx="91">
                  <c:v>6088</c:v>
                </c:pt>
                <c:pt idx="92">
                  <c:v>5975</c:v>
                </c:pt>
                <c:pt idx="93">
                  <c:v>5911</c:v>
                </c:pt>
                <c:pt idx="94">
                  <c:v>5797</c:v>
                </c:pt>
                <c:pt idx="95">
                  <c:v>5745</c:v>
                </c:pt>
                <c:pt idx="96">
                  <c:v>5715</c:v>
                </c:pt>
                <c:pt idx="97">
                  <c:v>5701</c:v>
                </c:pt>
                <c:pt idx="98">
                  <c:v>5677</c:v>
                </c:pt>
                <c:pt idx="99">
                  <c:v>5373</c:v>
                </c:pt>
                <c:pt idx="100">
                  <c:v>5323</c:v>
                </c:pt>
                <c:pt idx="101">
                  <c:v>5250</c:v>
                </c:pt>
                <c:pt idx="102">
                  <c:v>5230</c:v>
                </c:pt>
                <c:pt idx="103">
                  <c:v>5091</c:v>
                </c:pt>
                <c:pt idx="104">
                  <c:v>4833</c:v>
                </c:pt>
                <c:pt idx="105">
                  <c:v>4830</c:v>
                </c:pt>
                <c:pt idx="106">
                  <c:v>4828</c:v>
                </c:pt>
                <c:pt idx="107">
                  <c:v>4786</c:v>
                </c:pt>
                <c:pt idx="108">
                  <c:v>4685</c:v>
                </c:pt>
                <c:pt idx="109">
                  <c:v>4672</c:v>
                </c:pt>
                <c:pt idx="110">
                  <c:v>4624</c:v>
                </c:pt>
                <c:pt idx="111">
                  <c:v>4595</c:v>
                </c:pt>
                <c:pt idx="112">
                  <c:v>4417</c:v>
                </c:pt>
                <c:pt idx="113">
                  <c:v>4379</c:v>
                </c:pt>
                <c:pt idx="114">
                  <c:v>4373</c:v>
                </c:pt>
                <c:pt idx="115">
                  <c:v>4325</c:v>
                </c:pt>
                <c:pt idx="116">
                  <c:v>4282</c:v>
                </c:pt>
                <c:pt idx="117">
                  <c:v>4234</c:v>
                </c:pt>
                <c:pt idx="118">
                  <c:v>4178</c:v>
                </c:pt>
                <c:pt idx="119">
                  <c:v>3997</c:v>
                </c:pt>
                <c:pt idx="120">
                  <c:v>3973</c:v>
                </c:pt>
                <c:pt idx="121">
                  <c:v>3964</c:v>
                </c:pt>
                <c:pt idx="122">
                  <c:v>3924</c:v>
                </c:pt>
                <c:pt idx="123">
                  <c:v>3882</c:v>
                </c:pt>
                <c:pt idx="124">
                  <c:v>3869</c:v>
                </c:pt>
                <c:pt idx="125">
                  <c:v>3806</c:v>
                </c:pt>
                <c:pt idx="126">
                  <c:v>3760</c:v>
                </c:pt>
                <c:pt idx="127">
                  <c:v>3730</c:v>
                </c:pt>
                <c:pt idx="128">
                  <c:v>3670</c:v>
                </c:pt>
                <c:pt idx="129">
                  <c:v>3541</c:v>
                </c:pt>
                <c:pt idx="130">
                  <c:v>3483</c:v>
                </c:pt>
                <c:pt idx="131">
                  <c:v>3451</c:v>
                </c:pt>
                <c:pt idx="132">
                  <c:v>3443</c:v>
                </c:pt>
                <c:pt idx="133">
                  <c:v>3366</c:v>
                </c:pt>
                <c:pt idx="134">
                  <c:v>3349</c:v>
                </c:pt>
                <c:pt idx="135">
                  <c:v>3341</c:v>
                </c:pt>
                <c:pt idx="136">
                  <c:v>3341</c:v>
                </c:pt>
                <c:pt idx="137">
                  <c:v>3319</c:v>
                </c:pt>
                <c:pt idx="138">
                  <c:v>3263</c:v>
                </c:pt>
                <c:pt idx="139">
                  <c:v>3256</c:v>
                </c:pt>
                <c:pt idx="140">
                  <c:v>3249</c:v>
                </c:pt>
                <c:pt idx="141">
                  <c:v>3171</c:v>
                </c:pt>
                <c:pt idx="142">
                  <c:v>3168</c:v>
                </c:pt>
                <c:pt idx="143">
                  <c:v>3160</c:v>
                </c:pt>
                <c:pt idx="144">
                  <c:v>3151</c:v>
                </c:pt>
                <c:pt idx="145">
                  <c:v>3124</c:v>
                </c:pt>
                <c:pt idx="146">
                  <c:v>3124</c:v>
                </c:pt>
                <c:pt idx="147">
                  <c:v>3119</c:v>
                </c:pt>
                <c:pt idx="148">
                  <c:v>3057</c:v>
                </c:pt>
                <c:pt idx="149">
                  <c:v>2993</c:v>
                </c:pt>
                <c:pt idx="150">
                  <c:v>2988</c:v>
                </c:pt>
                <c:pt idx="151">
                  <c:v>2894</c:v>
                </c:pt>
                <c:pt idx="152">
                  <c:v>2891</c:v>
                </c:pt>
                <c:pt idx="153">
                  <c:v>2883</c:v>
                </c:pt>
                <c:pt idx="154">
                  <c:v>2860</c:v>
                </c:pt>
                <c:pt idx="155">
                  <c:v>2857</c:v>
                </c:pt>
                <c:pt idx="156">
                  <c:v>2854</c:v>
                </c:pt>
                <c:pt idx="157">
                  <c:v>2820</c:v>
                </c:pt>
                <c:pt idx="158">
                  <c:v>2817</c:v>
                </c:pt>
                <c:pt idx="159">
                  <c:v>2796</c:v>
                </c:pt>
                <c:pt idx="160">
                  <c:v>2787</c:v>
                </c:pt>
                <c:pt idx="161">
                  <c:v>2764</c:v>
                </c:pt>
                <c:pt idx="162">
                  <c:v>2761</c:v>
                </c:pt>
                <c:pt idx="163">
                  <c:v>2748</c:v>
                </c:pt>
                <c:pt idx="164">
                  <c:v>2734</c:v>
                </c:pt>
                <c:pt idx="165">
                  <c:v>2687</c:v>
                </c:pt>
                <c:pt idx="166">
                  <c:v>2683</c:v>
                </c:pt>
                <c:pt idx="167">
                  <c:v>2646</c:v>
                </c:pt>
                <c:pt idx="168">
                  <c:v>2635</c:v>
                </c:pt>
                <c:pt idx="169">
                  <c:v>2610</c:v>
                </c:pt>
                <c:pt idx="170">
                  <c:v>2547</c:v>
                </c:pt>
                <c:pt idx="171">
                  <c:v>2509</c:v>
                </c:pt>
                <c:pt idx="172">
                  <c:v>2501</c:v>
                </c:pt>
                <c:pt idx="173">
                  <c:v>2491</c:v>
                </c:pt>
                <c:pt idx="174">
                  <c:v>2424</c:v>
                </c:pt>
                <c:pt idx="175">
                  <c:v>2410</c:v>
                </c:pt>
                <c:pt idx="176">
                  <c:v>2394</c:v>
                </c:pt>
                <c:pt idx="177">
                  <c:v>2368</c:v>
                </c:pt>
                <c:pt idx="178">
                  <c:v>2363</c:v>
                </c:pt>
                <c:pt idx="179">
                  <c:v>2345</c:v>
                </c:pt>
                <c:pt idx="180">
                  <c:v>2329</c:v>
                </c:pt>
                <c:pt idx="181">
                  <c:v>2311</c:v>
                </c:pt>
                <c:pt idx="182">
                  <c:v>2286</c:v>
                </c:pt>
                <c:pt idx="183">
                  <c:v>2286</c:v>
                </c:pt>
                <c:pt idx="184">
                  <c:v>2272</c:v>
                </c:pt>
                <c:pt idx="185">
                  <c:v>2233</c:v>
                </c:pt>
                <c:pt idx="186">
                  <c:v>2182</c:v>
                </c:pt>
                <c:pt idx="187">
                  <c:v>2145</c:v>
                </c:pt>
                <c:pt idx="188">
                  <c:v>2091</c:v>
                </c:pt>
                <c:pt idx="189">
                  <c:v>2055</c:v>
                </c:pt>
                <c:pt idx="190">
                  <c:v>1957</c:v>
                </c:pt>
                <c:pt idx="191">
                  <c:v>1955</c:v>
                </c:pt>
                <c:pt idx="192">
                  <c:v>1928</c:v>
                </c:pt>
                <c:pt idx="193">
                  <c:v>1927</c:v>
                </c:pt>
                <c:pt idx="194">
                  <c:v>1915</c:v>
                </c:pt>
                <c:pt idx="195">
                  <c:v>1870</c:v>
                </c:pt>
                <c:pt idx="196">
                  <c:v>1848</c:v>
                </c:pt>
                <c:pt idx="197">
                  <c:v>1811</c:v>
                </c:pt>
                <c:pt idx="198">
                  <c:v>1773</c:v>
                </c:pt>
                <c:pt idx="199">
                  <c:v>1761</c:v>
                </c:pt>
                <c:pt idx="200">
                  <c:v>1732</c:v>
                </c:pt>
                <c:pt idx="201">
                  <c:v>1709</c:v>
                </c:pt>
                <c:pt idx="202">
                  <c:v>1690</c:v>
                </c:pt>
                <c:pt idx="203">
                  <c:v>1689</c:v>
                </c:pt>
                <c:pt idx="204">
                  <c:v>1670</c:v>
                </c:pt>
                <c:pt idx="205">
                  <c:v>1633</c:v>
                </c:pt>
                <c:pt idx="206">
                  <c:v>1626</c:v>
                </c:pt>
                <c:pt idx="207">
                  <c:v>1618</c:v>
                </c:pt>
                <c:pt idx="208">
                  <c:v>1612</c:v>
                </c:pt>
                <c:pt idx="209">
                  <c:v>1610</c:v>
                </c:pt>
                <c:pt idx="210">
                  <c:v>1600</c:v>
                </c:pt>
                <c:pt idx="211">
                  <c:v>1594</c:v>
                </c:pt>
                <c:pt idx="212">
                  <c:v>1575</c:v>
                </c:pt>
                <c:pt idx="213">
                  <c:v>1572</c:v>
                </c:pt>
                <c:pt idx="214">
                  <c:v>1571</c:v>
                </c:pt>
                <c:pt idx="215">
                  <c:v>1541</c:v>
                </c:pt>
                <c:pt idx="216">
                  <c:v>1536</c:v>
                </c:pt>
                <c:pt idx="217">
                  <c:v>1536</c:v>
                </c:pt>
                <c:pt idx="218">
                  <c:v>1516</c:v>
                </c:pt>
                <c:pt idx="219">
                  <c:v>1495</c:v>
                </c:pt>
                <c:pt idx="220">
                  <c:v>1481</c:v>
                </c:pt>
                <c:pt idx="221">
                  <c:v>1474</c:v>
                </c:pt>
                <c:pt idx="222">
                  <c:v>1432</c:v>
                </c:pt>
                <c:pt idx="223">
                  <c:v>1409</c:v>
                </c:pt>
                <c:pt idx="224">
                  <c:v>1398</c:v>
                </c:pt>
                <c:pt idx="225">
                  <c:v>1388</c:v>
                </c:pt>
                <c:pt idx="226">
                  <c:v>1373</c:v>
                </c:pt>
                <c:pt idx="227">
                  <c:v>1370</c:v>
                </c:pt>
                <c:pt idx="228">
                  <c:v>1354</c:v>
                </c:pt>
                <c:pt idx="229">
                  <c:v>1347</c:v>
                </c:pt>
                <c:pt idx="230">
                  <c:v>1329</c:v>
                </c:pt>
                <c:pt idx="231">
                  <c:v>1327</c:v>
                </c:pt>
                <c:pt idx="232">
                  <c:v>1319</c:v>
                </c:pt>
                <c:pt idx="233">
                  <c:v>1299</c:v>
                </c:pt>
                <c:pt idx="234">
                  <c:v>1290</c:v>
                </c:pt>
                <c:pt idx="235">
                  <c:v>1284</c:v>
                </c:pt>
                <c:pt idx="236">
                  <c:v>1274</c:v>
                </c:pt>
                <c:pt idx="237">
                  <c:v>1272</c:v>
                </c:pt>
                <c:pt idx="238">
                  <c:v>1236</c:v>
                </c:pt>
                <c:pt idx="239">
                  <c:v>1199</c:v>
                </c:pt>
                <c:pt idx="240">
                  <c:v>1187</c:v>
                </c:pt>
                <c:pt idx="241">
                  <c:v>1184</c:v>
                </c:pt>
                <c:pt idx="242">
                  <c:v>1180</c:v>
                </c:pt>
                <c:pt idx="243">
                  <c:v>1174</c:v>
                </c:pt>
                <c:pt idx="244">
                  <c:v>1150</c:v>
                </c:pt>
                <c:pt idx="245">
                  <c:v>1145</c:v>
                </c:pt>
                <c:pt idx="246">
                  <c:v>1138</c:v>
                </c:pt>
                <c:pt idx="247">
                  <c:v>1129</c:v>
                </c:pt>
                <c:pt idx="248">
                  <c:v>1122</c:v>
                </c:pt>
                <c:pt idx="249">
                  <c:v>1112</c:v>
                </c:pt>
                <c:pt idx="250">
                  <c:v>1104</c:v>
                </c:pt>
                <c:pt idx="251">
                  <c:v>1097</c:v>
                </c:pt>
                <c:pt idx="252">
                  <c:v>1080</c:v>
                </c:pt>
                <c:pt idx="253">
                  <c:v>1044</c:v>
                </c:pt>
                <c:pt idx="254">
                  <c:v>1039</c:v>
                </c:pt>
                <c:pt idx="255">
                  <c:v>1034</c:v>
                </c:pt>
                <c:pt idx="256">
                  <c:v>1028</c:v>
                </c:pt>
                <c:pt idx="257">
                  <c:v>1014</c:v>
                </c:pt>
                <c:pt idx="258">
                  <c:v>1010</c:v>
                </c:pt>
                <c:pt idx="259">
                  <c:v>990</c:v>
                </c:pt>
                <c:pt idx="260">
                  <c:v>987</c:v>
                </c:pt>
                <c:pt idx="261">
                  <c:v>985</c:v>
                </c:pt>
                <c:pt idx="262">
                  <c:v>947</c:v>
                </c:pt>
                <c:pt idx="263">
                  <c:v>945</c:v>
                </c:pt>
                <c:pt idx="264">
                  <c:v>942</c:v>
                </c:pt>
                <c:pt idx="265">
                  <c:v>939</c:v>
                </c:pt>
                <c:pt idx="266">
                  <c:v>921</c:v>
                </c:pt>
                <c:pt idx="267">
                  <c:v>914</c:v>
                </c:pt>
                <c:pt idx="268">
                  <c:v>904</c:v>
                </c:pt>
                <c:pt idx="269">
                  <c:v>903</c:v>
                </c:pt>
                <c:pt idx="270">
                  <c:v>900</c:v>
                </c:pt>
                <c:pt idx="271">
                  <c:v>897</c:v>
                </c:pt>
                <c:pt idx="272">
                  <c:v>896</c:v>
                </c:pt>
                <c:pt idx="273">
                  <c:v>859</c:v>
                </c:pt>
                <c:pt idx="274">
                  <c:v>855</c:v>
                </c:pt>
                <c:pt idx="275">
                  <c:v>851</c:v>
                </c:pt>
                <c:pt idx="276">
                  <c:v>850</c:v>
                </c:pt>
                <c:pt idx="277">
                  <c:v>802</c:v>
                </c:pt>
                <c:pt idx="278">
                  <c:v>800</c:v>
                </c:pt>
                <c:pt idx="279">
                  <c:v>798</c:v>
                </c:pt>
                <c:pt idx="280">
                  <c:v>795</c:v>
                </c:pt>
                <c:pt idx="281">
                  <c:v>792</c:v>
                </c:pt>
                <c:pt idx="282">
                  <c:v>775</c:v>
                </c:pt>
                <c:pt idx="283">
                  <c:v>765</c:v>
                </c:pt>
                <c:pt idx="284">
                  <c:v>756</c:v>
                </c:pt>
                <c:pt idx="285">
                  <c:v>748</c:v>
                </c:pt>
                <c:pt idx="286">
                  <c:v>745</c:v>
                </c:pt>
                <c:pt idx="287">
                  <c:v>727</c:v>
                </c:pt>
                <c:pt idx="288">
                  <c:v>727</c:v>
                </c:pt>
                <c:pt idx="289">
                  <c:v>726</c:v>
                </c:pt>
                <c:pt idx="290">
                  <c:v>709</c:v>
                </c:pt>
                <c:pt idx="291">
                  <c:v>707</c:v>
                </c:pt>
                <c:pt idx="292">
                  <c:v>695</c:v>
                </c:pt>
                <c:pt idx="293">
                  <c:v>691</c:v>
                </c:pt>
                <c:pt idx="294">
                  <c:v>690</c:v>
                </c:pt>
                <c:pt idx="295">
                  <c:v>686</c:v>
                </c:pt>
                <c:pt idx="296">
                  <c:v>685</c:v>
                </c:pt>
                <c:pt idx="297">
                  <c:v>684</c:v>
                </c:pt>
                <c:pt idx="298">
                  <c:v>681</c:v>
                </c:pt>
                <c:pt idx="299">
                  <c:v>672</c:v>
                </c:pt>
                <c:pt idx="300">
                  <c:v>654</c:v>
                </c:pt>
                <c:pt idx="301">
                  <c:v>654</c:v>
                </c:pt>
                <c:pt idx="302">
                  <c:v>651</c:v>
                </c:pt>
                <c:pt idx="303">
                  <c:v>649</c:v>
                </c:pt>
                <c:pt idx="304">
                  <c:v>643</c:v>
                </c:pt>
                <c:pt idx="305">
                  <c:v>640</c:v>
                </c:pt>
                <c:pt idx="306">
                  <c:v>639</c:v>
                </c:pt>
                <c:pt idx="307">
                  <c:v>633</c:v>
                </c:pt>
                <c:pt idx="308">
                  <c:v>631</c:v>
                </c:pt>
                <c:pt idx="309">
                  <c:v>626</c:v>
                </c:pt>
                <c:pt idx="310">
                  <c:v>622</c:v>
                </c:pt>
                <c:pt idx="311">
                  <c:v>618</c:v>
                </c:pt>
                <c:pt idx="312">
                  <c:v>616</c:v>
                </c:pt>
                <c:pt idx="313">
                  <c:v>615</c:v>
                </c:pt>
                <c:pt idx="314">
                  <c:v>611</c:v>
                </c:pt>
                <c:pt idx="315">
                  <c:v>609</c:v>
                </c:pt>
                <c:pt idx="316">
                  <c:v>602</c:v>
                </c:pt>
                <c:pt idx="317">
                  <c:v>594</c:v>
                </c:pt>
                <c:pt idx="318">
                  <c:v>577</c:v>
                </c:pt>
                <c:pt idx="319">
                  <c:v>572</c:v>
                </c:pt>
                <c:pt idx="320">
                  <c:v>565</c:v>
                </c:pt>
                <c:pt idx="321">
                  <c:v>564</c:v>
                </c:pt>
                <c:pt idx="322">
                  <c:v>561</c:v>
                </c:pt>
                <c:pt idx="323">
                  <c:v>561</c:v>
                </c:pt>
                <c:pt idx="324">
                  <c:v>556</c:v>
                </c:pt>
              </c:numCache>
            </c:numRef>
          </c:yVal>
        </c:ser>
        <c:axId val="62567936"/>
        <c:axId val="63197184"/>
      </c:scatterChart>
      <c:valAx>
        <c:axId val="62567936"/>
        <c:scaling>
          <c:orientation val="minMax"/>
          <c:max val="600"/>
          <c:min val="0"/>
        </c:scaling>
        <c:axPos val="b"/>
        <c:title>
          <c:tx>
            <c:rich>
              <a:bodyPr/>
              <a:lstStyle/>
              <a:p>
                <a:pPr>
                  <a:defRPr lang="en-US" sz="2000">
                    <a:solidFill>
                      <a:srgbClr val="000000"/>
                    </a:solidFill>
                    <a:latin typeface="Calibri" pitchFamily="34" charset="0"/>
                  </a:defRPr>
                </a:pPr>
                <a:r>
                  <a:rPr lang="en-US" sz="2000" dirty="0" smtClean="0">
                    <a:latin typeface="Calibri" pitchFamily="34" charset="0"/>
                  </a:rPr>
                  <a:t>Rank</a:t>
                </a:r>
                <a:endParaRPr lang="en-US" sz="2000" dirty="0">
                  <a:latin typeface="Calibri" pitchFamily="34" charset="0"/>
                </a:endParaRPr>
              </a:p>
            </c:rich>
          </c:tx>
          <c:layout>
            <c:manualLayout>
              <c:xMode val="edge"/>
              <c:yMode val="edge"/>
              <c:x val="0.50628809604216352"/>
              <c:y val="0.92829650916023598"/>
            </c:manualLayout>
          </c:layout>
        </c:title>
        <c:numFmt formatCode="#,##0" sourceLinked="0"/>
        <c:majorTickMark val="in"/>
        <c:tickLblPos val="nextTo"/>
        <c:spPr>
          <a:ln w="19050">
            <a:solidFill>
              <a:srgbClr val="000000"/>
            </a:solidFill>
          </a:ln>
        </c:spPr>
        <c:txPr>
          <a:bodyPr/>
          <a:lstStyle/>
          <a:p>
            <a:pPr>
              <a:defRPr lang="en-US" sz="1400">
                <a:solidFill>
                  <a:srgbClr val="000000"/>
                </a:solidFill>
                <a:latin typeface="Calibri" pitchFamily="34" charset="0"/>
              </a:defRPr>
            </a:pPr>
            <a:endParaRPr lang="en-US"/>
          </a:p>
        </c:txPr>
        <c:crossAx val="63197184"/>
        <c:crosses val="autoZero"/>
        <c:crossBetween val="midCat"/>
        <c:majorUnit val="50"/>
      </c:valAx>
      <c:valAx>
        <c:axId val="63197184"/>
        <c:scaling>
          <c:orientation val="minMax"/>
          <c:max val="140000"/>
          <c:min val="0"/>
        </c:scaling>
        <c:axPos val="l"/>
        <c:majorGridlines>
          <c:spPr>
            <a:ln w="15875">
              <a:solidFill>
                <a:srgbClr val="000000"/>
              </a:solidFill>
            </a:ln>
          </c:spPr>
        </c:majorGridlines>
        <c:title>
          <c:tx>
            <c:rich>
              <a:bodyPr/>
              <a:lstStyle/>
              <a:p>
                <a:pPr>
                  <a:defRPr lang="en-US" sz="2000">
                    <a:solidFill>
                      <a:srgbClr val="000000"/>
                    </a:solidFill>
                    <a:latin typeface="Calibri" pitchFamily="34" charset="0"/>
                  </a:defRPr>
                </a:pPr>
                <a:r>
                  <a:rPr lang="en-US" sz="2000" dirty="0" smtClean="0"/>
                  <a:t>Total citations</a:t>
                </a:r>
                <a:endParaRPr lang="en-US" sz="2000" dirty="0"/>
              </a:p>
            </c:rich>
          </c:tx>
          <c:layout/>
        </c:title>
        <c:numFmt formatCode="#,##0" sourceLinked="0"/>
        <c:majorTickMark val="in"/>
        <c:tickLblPos val="nextTo"/>
        <c:spPr>
          <a:ln w="19050">
            <a:solidFill>
              <a:srgbClr val="000000"/>
            </a:solidFill>
          </a:ln>
        </c:spPr>
        <c:txPr>
          <a:bodyPr/>
          <a:lstStyle/>
          <a:p>
            <a:pPr>
              <a:defRPr lang="en-US" sz="1400">
                <a:solidFill>
                  <a:srgbClr val="000000"/>
                </a:solidFill>
                <a:latin typeface="Calibri" pitchFamily="34" charset="0"/>
              </a:defRPr>
            </a:pPr>
            <a:endParaRPr lang="en-US"/>
          </a:p>
        </c:txPr>
        <c:crossAx val="62567936"/>
        <c:crosses val="autoZero"/>
        <c:crossBetween val="midCat"/>
        <c:majorUnit val="20000"/>
      </c:valAx>
      <c:spPr>
        <a:ln w="19050">
          <a:solidFill>
            <a:srgbClr val="000000"/>
          </a:solidFill>
        </a:ln>
      </c:spPr>
    </c:plotArea>
    <c:legend>
      <c:legendPos val="r"/>
      <c:legendEntry>
        <c:idx val="0"/>
        <c:txPr>
          <a:bodyPr/>
          <a:lstStyle/>
          <a:p>
            <a:pPr>
              <a:defRPr sz="1400">
                <a:solidFill>
                  <a:srgbClr val="000000"/>
                </a:solidFill>
                <a:latin typeface="Calibri" pitchFamily="34" charset="0"/>
              </a:defRPr>
            </a:pPr>
            <a:endParaRPr lang="en-US"/>
          </a:p>
        </c:txPr>
      </c:legendEntry>
      <c:legendEntry>
        <c:idx val="1"/>
        <c:txPr>
          <a:bodyPr/>
          <a:lstStyle/>
          <a:p>
            <a:pPr>
              <a:defRPr sz="1400">
                <a:solidFill>
                  <a:srgbClr val="000000"/>
                </a:solidFill>
                <a:latin typeface="Calibri" pitchFamily="34" charset="0"/>
              </a:defRPr>
            </a:pPr>
            <a:endParaRPr lang="en-US"/>
          </a:p>
        </c:txPr>
      </c:legendEntry>
      <c:legendEntry>
        <c:idx val="2"/>
        <c:txPr>
          <a:bodyPr/>
          <a:lstStyle/>
          <a:p>
            <a:pPr>
              <a:defRPr sz="1400">
                <a:solidFill>
                  <a:srgbClr val="000000"/>
                </a:solidFill>
                <a:latin typeface="Calibri" pitchFamily="34" charset="0"/>
              </a:defRPr>
            </a:pPr>
            <a:endParaRPr lang="en-US"/>
          </a:p>
        </c:txPr>
      </c:legendEntry>
      <c:legendEntry>
        <c:idx val="3"/>
        <c:txPr>
          <a:bodyPr/>
          <a:lstStyle/>
          <a:p>
            <a:pPr>
              <a:defRPr sz="1400">
                <a:solidFill>
                  <a:srgbClr val="000000"/>
                </a:solidFill>
                <a:latin typeface="Calibri" pitchFamily="34" charset="0"/>
              </a:defRPr>
            </a:pPr>
            <a:endParaRPr lang="en-US"/>
          </a:p>
        </c:txPr>
      </c:legendEntry>
      <c:layout>
        <c:manualLayout>
          <c:xMode val="edge"/>
          <c:yMode val="edge"/>
          <c:x val="0.65612618497952524"/>
          <c:y val="0.25847586839563325"/>
          <c:w val="0.21243831739827748"/>
          <c:h val="0.18501217143520998"/>
        </c:manualLayout>
      </c:layout>
      <c:overlay val="1"/>
      <c:spPr>
        <a:solidFill>
          <a:schemeClr val="tx1"/>
        </a:solidFill>
        <a:ln w="15875">
          <a:solidFill>
            <a:srgbClr val="000000"/>
          </a:solidFill>
        </a:ln>
      </c:spPr>
      <c:txPr>
        <a:bodyPr/>
        <a:lstStyle/>
        <a:p>
          <a:pPr>
            <a:defRPr lang="en-US" sz="1400">
              <a:latin typeface="Calibri" pitchFamily="34" charset="0"/>
            </a:defRPr>
          </a:pPr>
          <a:endParaRPr lang="en-US"/>
        </a:p>
      </c:txPr>
    </c:legend>
    <c:plotVisOnly val="1"/>
  </c:chart>
  <c:spPr>
    <a:solidFill>
      <a:schemeClr val="tx1"/>
    </a:solidFill>
    <a:ln w="31750" cmpd="thinThick">
      <a:solidFill>
        <a:srgbClr val="9BE74F"/>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CA"/>
  <c:roundedCorners val="1"/>
  <c:chart>
    <c:title>
      <c:tx>
        <c:rich>
          <a:bodyPr/>
          <a:lstStyle/>
          <a:p>
            <a:pPr>
              <a:defRPr lang="en-US" sz="2400">
                <a:latin typeface="Calibri" pitchFamily="34" charset="0"/>
              </a:defRPr>
            </a:pPr>
            <a:r>
              <a:rPr lang="en-US" sz="2400" dirty="0">
                <a:solidFill>
                  <a:srgbClr val="000000"/>
                </a:solidFill>
                <a:latin typeface="Calibri" pitchFamily="34" charset="0"/>
              </a:rPr>
              <a:t>Total citations by rank (normalized)</a:t>
            </a:r>
          </a:p>
        </c:rich>
      </c:tx>
      <c:layout/>
    </c:title>
    <c:plotArea>
      <c:layout>
        <c:manualLayout>
          <c:layoutTarget val="inner"/>
          <c:xMode val="edge"/>
          <c:yMode val="edge"/>
          <c:x val="0.12103519923866612"/>
          <c:y val="8.8142980705902277E-2"/>
          <c:w val="0.84451081194965849"/>
          <c:h val="0.77534450789328824"/>
        </c:manualLayout>
      </c:layout>
      <c:scatterChart>
        <c:scatterStyle val="lineMarker"/>
        <c:ser>
          <c:idx val="0"/>
          <c:order val="0"/>
          <c:tx>
            <c:v>Chemistry</c:v>
          </c:tx>
          <c:spPr>
            <a:ln>
              <a:noFill/>
            </a:ln>
          </c:spPr>
          <c:marker>
            <c:symbol val="triangle"/>
            <c:size val="7"/>
            <c:spPr>
              <a:solidFill>
                <a:srgbClr val="FF0000"/>
              </a:solidFill>
              <a:ln w="15875">
                <a:solidFill>
                  <a:srgbClr val="FF0000"/>
                </a:solidFill>
              </a:ln>
            </c:spPr>
          </c:marker>
          <c:xVal>
            <c:numRef>
              <c:f>[1]Chem!$G$4:$G$460</c:f>
              <c:numCache>
                <c:formatCode>0.000</c:formatCode>
                <c:ptCount val="457"/>
                <c:pt idx="0">
                  <c:v>2.1097046413502255E-3</c:v>
                </c:pt>
                <c:pt idx="1">
                  <c:v>4.2194092827004476E-3</c:v>
                </c:pt>
                <c:pt idx="2">
                  <c:v>6.3291139240506528E-3</c:v>
                </c:pt>
                <c:pt idx="3">
                  <c:v>8.4388185654008432E-3</c:v>
                </c:pt>
                <c:pt idx="4">
                  <c:v>1.054852320675111E-2</c:v>
                </c:pt>
                <c:pt idx="5">
                  <c:v>1.2658227848101266E-2</c:v>
                </c:pt>
                <c:pt idx="6">
                  <c:v>1.4767932489451472E-2</c:v>
                </c:pt>
                <c:pt idx="7">
                  <c:v>1.6877637130801686E-2</c:v>
                </c:pt>
                <c:pt idx="8">
                  <c:v>1.8987341772151899E-2</c:v>
                </c:pt>
                <c:pt idx="9">
                  <c:v>2.1097046413502227E-2</c:v>
                </c:pt>
                <c:pt idx="10">
                  <c:v>2.3206751054852308E-2</c:v>
                </c:pt>
                <c:pt idx="11">
                  <c:v>2.5316455696202528E-2</c:v>
                </c:pt>
                <c:pt idx="12">
                  <c:v>2.7426160337552744E-2</c:v>
                </c:pt>
                <c:pt idx="13">
                  <c:v>2.9535864978902981E-2</c:v>
                </c:pt>
                <c:pt idx="14">
                  <c:v>3.1645569620253312E-2</c:v>
                </c:pt>
                <c:pt idx="15">
                  <c:v>3.37552742616034E-2</c:v>
                </c:pt>
                <c:pt idx="16">
                  <c:v>3.5864978902953606E-2</c:v>
                </c:pt>
                <c:pt idx="17">
                  <c:v>3.7974683544303806E-2</c:v>
                </c:pt>
                <c:pt idx="18">
                  <c:v>4.0084388185653956E-2</c:v>
                </c:pt>
                <c:pt idx="19">
                  <c:v>4.219409282700446E-2</c:v>
                </c:pt>
                <c:pt idx="20">
                  <c:v>4.4303797468354431E-2</c:v>
                </c:pt>
                <c:pt idx="21">
                  <c:v>4.6413502109704664E-2</c:v>
                </c:pt>
                <c:pt idx="22">
                  <c:v>4.852320675105485E-2</c:v>
                </c:pt>
                <c:pt idx="23">
                  <c:v>5.0632911392405132E-2</c:v>
                </c:pt>
                <c:pt idx="24">
                  <c:v>5.2742616033755539E-2</c:v>
                </c:pt>
                <c:pt idx="25">
                  <c:v>5.4852320675105502E-2</c:v>
                </c:pt>
                <c:pt idx="26">
                  <c:v>5.6962025316455694E-2</c:v>
                </c:pt>
                <c:pt idx="27">
                  <c:v>5.9071729957806171E-2</c:v>
                </c:pt>
                <c:pt idx="28">
                  <c:v>6.118143459915612E-2</c:v>
                </c:pt>
                <c:pt idx="29">
                  <c:v>6.3291139240506333E-2</c:v>
                </c:pt>
                <c:pt idx="30">
                  <c:v>6.5400843881856546E-2</c:v>
                </c:pt>
                <c:pt idx="31">
                  <c:v>6.7510548523206773E-2</c:v>
                </c:pt>
                <c:pt idx="32">
                  <c:v>6.9620253164556958E-2</c:v>
                </c:pt>
                <c:pt idx="33">
                  <c:v>7.1729957805907171E-2</c:v>
                </c:pt>
                <c:pt idx="34">
                  <c:v>7.3839662447257384E-2</c:v>
                </c:pt>
                <c:pt idx="35">
                  <c:v>7.5949367088607597E-2</c:v>
                </c:pt>
                <c:pt idx="36">
                  <c:v>7.805907172995781E-2</c:v>
                </c:pt>
                <c:pt idx="37">
                  <c:v>8.0168776371308009E-2</c:v>
                </c:pt>
                <c:pt idx="38">
                  <c:v>8.2278481012658181E-2</c:v>
                </c:pt>
                <c:pt idx="39">
                  <c:v>8.4388185654008435E-2</c:v>
                </c:pt>
                <c:pt idx="40">
                  <c:v>8.6497890295358648E-2</c:v>
                </c:pt>
                <c:pt idx="41">
                  <c:v>8.8607594936708861E-2</c:v>
                </c:pt>
                <c:pt idx="42">
                  <c:v>9.0717299578059268E-2</c:v>
                </c:pt>
                <c:pt idx="43">
                  <c:v>9.2827004219409398E-2</c:v>
                </c:pt>
                <c:pt idx="44">
                  <c:v>9.4936708860759528E-2</c:v>
                </c:pt>
                <c:pt idx="45">
                  <c:v>9.7046413502109713E-2</c:v>
                </c:pt>
                <c:pt idx="46">
                  <c:v>9.9156118143460564E-2</c:v>
                </c:pt>
                <c:pt idx="47">
                  <c:v>0.10126582278481064</c:v>
                </c:pt>
                <c:pt idx="48">
                  <c:v>0.10337552742616067</c:v>
                </c:pt>
                <c:pt idx="49">
                  <c:v>0.10548523206751097</c:v>
                </c:pt>
                <c:pt idx="50">
                  <c:v>0.10759493670886076</c:v>
                </c:pt>
                <c:pt idx="51">
                  <c:v>0.10970464135021177</c:v>
                </c:pt>
                <c:pt idx="52">
                  <c:v>0.11181434599156118</c:v>
                </c:pt>
                <c:pt idx="53">
                  <c:v>0.11392405063291162</c:v>
                </c:pt>
                <c:pt idx="54">
                  <c:v>0.11603375527426189</c:v>
                </c:pt>
                <c:pt idx="55">
                  <c:v>0.11814345991561225</c:v>
                </c:pt>
                <c:pt idx="56">
                  <c:v>0.12025316455696212</c:v>
                </c:pt>
                <c:pt idx="57">
                  <c:v>0.12236286919831205</c:v>
                </c:pt>
                <c:pt idx="58">
                  <c:v>0.12447257383966252</c:v>
                </c:pt>
                <c:pt idx="59">
                  <c:v>0.12658227848101269</c:v>
                </c:pt>
                <c:pt idx="60">
                  <c:v>0.12869198312236368</c:v>
                </c:pt>
                <c:pt idx="61">
                  <c:v>0.13080168776371287</c:v>
                </c:pt>
                <c:pt idx="62">
                  <c:v>0.13291139240506425</c:v>
                </c:pt>
                <c:pt idx="63">
                  <c:v>0.13502109704641349</c:v>
                </c:pt>
                <c:pt idx="64">
                  <c:v>0.1371308016877637</c:v>
                </c:pt>
                <c:pt idx="65">
                  <c:v>0.13924050632911392</c:v>
                </c:pt>
                <c:pt idx="66">
                  <c:v>0.14135021097046421</c:v>
                </c:pt>
                <c:pt idx="67">
                  <c:v>0.14345991561181434</c:v>
                </c:pt>
                <c:pt idx="68">
                  <c:v>0.14556962025316456</c:v>
                </c:pt>
                <c:pt idx="69">
                  <c:v>0.14767932489451477</c:v>
                </c:pt>
                <c:pt idx="70">
                  <c:v>0.14978902953586556</c:v>
                </c:pt>
                <c:pt idx="71">
                  <c:v>0.15189873417721619</c:v>
                </c:pt>
                <c:pt idx="72">
                  <c:v>0.15400843881856618</c:v>
                </c:pt>
                <c:pt idx="73">
                  <c:v>0.15611814345991626</c:v>
                </c:pt>
                <c:pt idx="74">
                  <c:v>0.1582278481012668</c:v>
                </c:pt>
                <c:pt idx="75">
                  <c:v>0.16033755274261605</c:v>
                </c:pt>
                <c:pt idx="76">
                  <c:v>0.16244725738396681</c:v>
                </c:pt>
                <c:pt idx="77">
                  <c:v>0.16455696202531642</c:v>
                </c:pt>
                <c:pt idx="78">
                  <c:v>0.16666666666666666</c:v>
                </c:pt>
                <c:pt idx="79">
                  <c:v>0.16877637130801687</c:v>
                </c:pt>
                <c:pt idx="80">
                  <c:v>0.17088607594936708</c:v>
                </c:pt>
                <c:pt idx="81">
                  <c:v>0.17299578059071807</c:v>
                </c:pt>
                <c:pt idx="82">
                  <c:v>0.17510548523206809</c:v>
                </c:pt>
                <c:pt idx="83">
                  <c:v>0.17721518987341869</c:v>
                </c:pt>
                <c:pt idx="84">
                  <c:v>0.17932489451476794</c:v>
                </c:pt>
                <c:pt idx="85">
                  <c:v>0.18143459915611876</c:v>
                </c:pt>
                <c:pt idx="86">
                  <c:v>0.18354430379746986</c:v>
                </c:pt>
                <c:pt idx="87">
                  <c:v>0.18565400843881857</c:v>
                </c:pt>
                <c:pt idx="88">
                  <c:v>0.18776371308016937</c:v>
                </c:pt>
                <c:pt idx="89">
                  <c:v>0.189873417721519</c:v>
                </c:pt>
                <c:pt idx="90">
                  <c:v>0.19198312236286921</c:v>
                </c:pt>
                <c:pt idx="91">
                  <c:v>0.19409282700421937</c:v>
                </c:pt>
                <c:pt idx="92">
                  <c:v>0.19620253164556961</c:v>
                </c:pt>
                <c:pt idx="93">
                  <c:v>0.19831223628691991</c:v>
                </c:pt>
                <c:pt idx="94">
                  <c:v>0.20042194092827004</c:v>
                </c:pt>
                <c:pt idx="95">
                  <c:v>0.20253164556962044</c:v>
                </c:pt>
                <c:pt idx="96">
                  <c:v>0.20464135021097046</c:v>
                </c:pt>
                <c:pt idx="97">
                  <c:v>0.20675105485232181</c:v>
                </c:pt>
                <c:pt idx="98">
                  <c:v>0.20886075949367089</c:v>
                </c:pt>
                <c:pt idx="99">
                  <c:v>0.21097046413502193</c:v>
                </c:pt>
                <c:pt idx="100">
                  <c:v>0.21308016877637193</c:v>
                </c:pt>
                <c:pt idx="101">
                  <c:v>0.21518987341772194</c:v>
                </c:pt>
                <c:pt idx="102">
                  <c:v>0.21729957805907174</c:v>
                </c:pt>
                <c:pt idx="103">
                  <c:v>0.21940928270042356</c:v>
                </c:pt>
                <c:pt idx="104">
                  <c:v>0.22151898734177244</c:v>
                </c:pt>
                <c:pt idx="105">
                  <c:v>0.22362869198312235</c:v>
                </c:pt>
                <c:pt idx="106">
                  <c:v>0.22573839662447318</c:v>
                </c:pt>
                <c:pt idx="107">
                  <c:v>0.22784810126582294</c:v>
                </c:pt>
                <c:pt idx="108">
                  <c:v>0.22995780590717299</c:v>
                </c:pt>
                <c:pt idx="109">
                  <c:v>0.2320675105485232</c:v>
                </c:pt>
                <c:pt idx="110">
                  <c:v>0.23417721518987342</c:v>
                </c:pt>
                <c:pt idx="111">
                  <c:v>0.23628691983122446</c:v>
                </c:pt>
                <c:pt idx="112">
                  <c:v>0.23839662447257384</c:v>
                </c:pt>
                <c:pt idx="113">
                  <c:v>0.24050632911392444</c:v>
                </c:pt>
                <c:pt idx="114">
                  <c:v>0.24261603375527507</c:v>
                </c:pt>
                <c:pt idx="115">
                  <c:v>0.24683544303797569</c:v>
                </c:pt>
                <c:pt idx="116">
                  <c:v>0.24894514767932621</c:v>
                </c:pt>
                <c:pt idx="117">
                  <c:v>0.25105485232067531</c:v>
                </c:pt>
                <c:pt idx="118">
                  <c:v>0.25316455696202533</c:v>
                </c:pt>
                <c:pt idx="119">
                  <c:v>0.25527426160337552</c:v>
                </c:pt>
                <c:pt idx="120">
                  <c:v>0.25738396624472742</c:v>
                </c:pt>
                <c:pt idx="121">
                  <c:v>0.25949367088607594</c:v>
                </c:pt>
                <c:pt idx="122">
                  <c:v>0.2616033755274263</c:v>
                </c:pt>
                <c:pt idx="123">
                  <c:v>0.26371308016877626</c:v>
                </c:pt>
                <c:pt idx="124">
                  <c:v>0.26582278481012755</c:v>
                </c:pt>
                <c:pt idx="125">
                  <c:v>0.2679324894514768</c:v>
                </c:pt>
                <c:pt idx="126">
                  <c:v>0.27004219409282698</c:v>
                </c:pt>
                <c:pt idx="127">
                  <c:v>0.27215189873417722</c:v>
                </c:pt>
                <c:pt idx="128">
                  <c:v>0.27426160337552741</c:v>
                </c:pt>
                <c:pt idx="129">
                  <c:v>0.27637130801687781</c:v>
                </c:pt>
                <c:pt idx="130">
                  <c:v>0.27848101265822783</c:v>
                </c:pt>
                <c:pt idx="131">
                  <c:v>0.28059071729957941</c:v>
                </c:pt>
                <c:pt idx="132">
                  <c:v>0.28270042194092831</c:v>
                </c:pt>
                <c:pt idx="133">
                  <c:v>0.2848101265822795</c:v>
                </c:pt>
                <c:pt idx="134">
                  <c:v>0.28691983122362996</c:v>
                </c:pt>
                <c:pt idx="135">
                  <c:v>0.28902953586498065</c:v>
                </c:pt>
                <c:pt idx="136">
                  <c:v>0.29113924050632711</c:v>
                </c:pt>
                <c:pt idx="137">
                  <c:v>0.29324894514768057</c:v>
                </c:pt>
                <c:pt idx="138">
                  <c:v>0.29535864978903126</c:v>
                </c:pt>
                <c:pt idx="139">
                  <c:v>0.29746835443037972</c:v>
                </c:pt>
                <c:pt idx="140">
                  <c:v>0.29957805907172996</c:v>
                </c:pt>
                <c:pt idx="141">
                  <c:v>0.30168776371308187</c:v>
                </c:pt>
                <c:pt idx="142">
                  <c:v>0.30379746835443139</c:v>
                </c:pt>
                <c:pt idx="143">
                  <c:v>0.30590717299578191</c:v>
                </c:pt>
                <c:pt idx="144">
                  <c:v>0.30801687763713248</c:v>
                </c:pt>
                <c:pt idx="145">
                  <c:v>0.310126582278483</c:v>
                </c:pt>
                <c:pt idx="146">
                  <c:v>0.31223628691983252</c:v>
                </c:pt>
                <c:pt idx="147">
                  <c:v>0.31434599156118148</c:v>
                </c:pt>
                <c:pt idx="148">
                  <c:v>0.31645569620253267</c:v>
                </c:pt>
                <c:pt idx="149">
                  <c:v>0.31856540084388307</c:v>
                </c:pt>
                <c:pt idx="150">
                  <c:v>0.32067510548523231</c:v>
                </c:pt>
                <c:pt idx="151">
                  <c:v>0.32278481012658328</c:v>
                </c:pt>
                <c:pt idx="152">
                  <c:v>0.32489451476793374</c:v>
                </c:pt>
                <c:pt idx="153">
                  <c:v>0.32700421940928437</c:v>
                </c:pt>
                <c:pt idx="154">
                  <c:v>0.32911392405063389</c:v>
                </c:pt>
                <c:pt idx="155">
                  <c:v>0.3312236286919833</c:v>
                </c:pt>
                <c:pt idx="156">
                  <c:v>0.33333333333333331</c:v>
                </c:pt>
                <c:pt idx="157">
                  <c:v>0.3375527426160338</c:v>
                </c:pt>
                <c:pt idx="158">
                  <c:v>0.33966244725738565</c:v>
                </c:pt>
                <c:pt idx="159">
                  <c:v>0.34177215189873417</c:v>
                </c:pt>
                <c:pt idx="160">
                  <c:v>0.34388185654008441</c:v>
                </c:pt>
                <c:pt idx="161">
                  <c:v>0.34599156118143481</c:v>
                </c:pt>
                <c:pt idx="162">
                  <c:v>0.34810126582278583</c:v>
                </c:pt>
                <c:pt idx="163">
                  <c:v>0.35021097046413502</c:v>
                </c:pt>
                <c:pt idx="164">
                  <c:v>0.35232067510548798</c:v>
                </c:pt>
                <c:pt idx="165">
                  <c:v>0.35443037974683644</c:v>
                </c:pt>
                <c:pt idx="166">
                  <c:v>0.3565400843881858</c:v>
                </c:pt>
                <c:pt idx="167">
                  <c:v>0.35864978902953587</c:v>
                </c:pt>
                <c:pt idx="168">
                  <c:v>0.36075949367088705</c:v>
                </c:pt>
                <c:pt idx="169">
                  <c:v>0.36286919831223752</c:v>
                </c:pt>
                <c:pt idx="170">
                  <c:v>0.36497890295358815</c:v>
                </c:pt>
                <c:pt idx="171">
                  <c:v>0.36708860759493872</c:v>
                </c:pt>
                <c:pt idx="172">
                  <c:v>0.36919831223628691</c:v>
                </c:pt>
                <c:pt idx="173">
                  <c:v>0.37130801687763887</c:v>
                </c:pt>
                <c:pt idx="174">
                  <c:v>0.37341772151898833</c:v>
                </c:pt>
                <c:pt idx="175">
                  <c:v>0.37552742616033757</c:v>
                </c:pt>
                <c:pt idx="176">
                  <c:v>0.37763713080168776</c:v>
                </c:pt>
                <c:pt idx="177">
                  <c:v>0.379746835443038</c:v>
                </c:pt>
                <c:pt idx="178">
                  <c:v>0.38185654008438946</c:v>
                </c:pt>
                <c:pt idx="179">
                  <c:v>0.38396624472573837</c:v>
                </c:pt>
                <c:pt idx="180">
                  <c:v>0.38607594936709061</c:v>
                </c:pt>
                <c:pt idx="181">
                  <c:v>0.3881856540084388</c:v>
                </c:pt>
                <c:pt idx="182">
                  <c:v>0.39029535864978904</c:v>
                </c:pt>
                <c:pt idx="183">
                  <c:v>0.39240506329114044</c:v>
                </c:pt>
                <c:pt idx="184">
                  <c:v>0.39451476793249252</c:v>
                </c:pt>
                <c:pt idx="185">
                  <c:v>0.39662447257384204</c:v>
                </c:pt>
                <c:pt idx="186">
                  <c:v>0.39873417721519089</c:v>
                </c:pt>
                <c:pt idx="187">
                  <c:v>0.40084388185654141</c:v>
                </c:pt>
                <c:pt idx="188">
                  <c:v>0.40295358649789031</c:v>
                </c:pt>
                <c:pt idx="189">
                  <c:v>0.4050632911392425</c:v>
                </c:pt>
                <c:pt idx="190">
                  <c:v>0.40717299578059202</c:v>
                </c:pt>
                <c:pt idx="191">
                  <c:v>0.40928270042194098</c:v>
                </c:pt>
                <c:pt idx="192">
                  <c:v>0.41139240506329217</c:v>
                </c:pt>
                <c:pt idx="193">
                  <c:v>0.41350210970464357</c:v>
                </c:pt>
                <c:pt idx="194">
                  <c:v>0.41561181434599181</c:v>
                </c:pt>
                <c:pt idx="195">
                  <c:v>0.41772151898734278</c:v>
                </c:pt>
                <c:pt idx="196">
                  <c:v>0.41983122362869196</c:v>
                </c:pt>
                <c:pt idx="197">
                  <c:v>0.42194092827004387</c:v>
                </c:pt>
                <c:pt idx="198">
                  <c:v>0.42405063291139239</c:v>
                </c:pt>
                <c:pt idx="199">
                  <c:v>0.42616033755274396</c:v>
                </c:pt>
                <c:pt idx="200">
                  <c:v>0.43037974683544505</c:v>
                </c:pt>
                <c:pt idx="201">
                  <c:v>0.4324894514767933</c:v>
                </c:pt>
                <c:pt idx="202">
                  <c:v>0.43459915611814343</c:v>
                </c:pt>
                <c:pt idx="203">
                  <c:v>0.43670886075949567</c:v>
                </c:pt>
                <c:pt idx="204">
                  <c:v>0.43881856540084702</c:v>
                </c:pt>
                <c:pt idx="205">
                  <c:v>0.44092827004219431</c:v>
                </c:pt>
                <c:pt idx="206">
                  <c:v>0.44303797468354428</c:v>
                </c:pt>
                <c:pt idx="207">
                  <c:v>0.44514767932489585</c:v>
                </c:pt>
                <c:pt idx="208">
                  <c:v>0.44725738396624481</c:v>
                </c:pt>
                <c:pt idx="209">
                  <c:v>0.44936708860759494</c:v>
                </c:pt>
                <c:pt idx="210">
                  <c:v>0.45147679324894746</c:v>
                </c:pt>
                <c:pt idx="211">
                  <c:v>0.45358649789029704</c:v>
                </c:pt>
                <c:pt idx="212">
                  <c:v>0.45569620253164556</c:v>
                </c:pt>
                <c:pt idx="213">
                  <c:v>0.45780590717299702</c:v>
                </c:pt>
                <c:pt idx="214">
                  <c:v>0.45991561181434765</c:v>
                </c:pt>
                <c:pt idx="215">
                  <c:v>0.46202531645569622</c:v>
                </c:pt>
                <c:pt idx="216">
                  <c:v>0.46413502109704641</c:v>
                </c:pt>
                <c:pt idx="217">
                  <c:v>0.46624472573839665</c:v>
                </c:pt>
                <c:pt idx="218">
                  <c:v>0.46835443037974883</c:v>
                </c:pt>
                <c:pt idx="219">
                  <c:v>0.47046413502109707</c:v>
                </c:pt>
                <c:pt idx="220">
                  <c:v>0.47257383966244892</c:v>
                </c:pt>
                <c:pt idx="221">
                  <c:v>0.47468354430379744</c:v>
                </c:pt>
                <c:pt idx="222">
                  <c:v>0.47679324894514769</c:v>
                </c:pt>
                <c:pt idx="223">
                  <c:v>0.47890295358649787</c:v>
                </c:pt>
                <c:pt idx="224">
                  <c:v>0.48101265822785011</c:v>
                </c:pt>
                <c:pt idx="225">
                  <c:v>0.48312236286919952</c:v>
                </c:pt>
                <c:pt idx="226">
                  <c:v>0.48523206751054881</c:v>
                </c:pt>
                <c:pt idx="227">
                  <c:v>0.48734177215189972</c:v>
                </c:pt>
                <c:pt idx="228">
                  <c:v>0.48945147679325024</c:v>
                </c:pt>
                <c:pt idx="229">
                  <c:v>0.49156118143459931</c:v>
                </c:pt>
                <c:pt idx="230">
                  <c:v>0.49367088607595139</c:v>
                </c:pt>
                <c:pt idx="231">
                  <c:v>0.49578059071730091</c:v>
                </c:pt>
                <c:pt idx="232">
                  <c:v>0.49789029535865253</c:v>
                </c:pt>
                <c:pt idx="233">
                  <c:v>0.5</c:v>
                </c:pt>
                <c:pt idx="234">
                  <c:v>0.50210970464135019</c:v>
                </c:pt>
                <c:pt idx="235">
                  <c:v>0.50421940928270037</c:v>
                </c:pt>
                <c:pt idx="236">
                  <c:v>0.50632911392405067</c:v>
                </c:pt>
                <c:pt idx="237">
                  <c:v>0.50843881856540085</c:v>
                </c:pt>
                <c:pt idx="238">
                  <c:v>0.51265822784810333</c:v>
                </c:pt>
                <c:pt idx="239">
                  <c:v>0.51476793248945163</c:v>
                </c:pt>
                <c:pt idx="240">
                  <c:v>0.51687763713080415</c:v>
                </c:pt>
                <c:pt idx="241">
                  <c:v>0.51898734177214823</c:v>
                </c:pt>
                <c:pt idx="242">
                  <c:v>0.52109704641350518</c:v>
                </c:pt>
                <c:pt idx="243">
                  <c:v>0.52320675105485237</c:v>
                </c:pt>
                <c:pt idx="244">
                  <c:v>0.52531645569620256</c:v>
                </c:pt>
                <c:pt idx="245">
                  <c:v>0.52742616033755019</c:v>
                </c:pt>
                <c:pt idx="246">
                  <c:v>0.52953586497890259</c:v>
                </c:pt>
                <c:pt idx="247">
                  <c:v>0.53375527426160363</c:v>
                </c:pt>
                <c:pt idx="248">
                  <c:v>0.53586497890295071</c:v>
                </c:pt>
                <c:pt idx="249">
                  <c:v>0.53797468354430578</c:v>
                </c:pt>
                <c:pt idx="250">
                  <c:v>0.5400843881856513</c:v>
                </c:pt>
                <c:pt idx="251">
                  <c:v>0.5421940928270047</c:v>
                </c:pt>
                <c:pt idx="252">
                  <c:v>0.54430379746835444</c:v>
                </c:pt>
                <c:pt idx="253">
                  <c:v>0.54641350210970452</c:v>
                </c:pt>
                <c:pt idx="254">
                  <c:v>0.54852320675105459</c:v>
                </c:pt>
                <c:pt idx="255">
                  <c:v>0.55063291139240511</c:v>
                </c:pt>
                <c:pt idx="256">
                  <c:v>0.5527426160337584</c:v>
                </c:pt>
                <c:pt idx="257">
                  <c:v>0.5548523206751057</c:v>
                </c:pt>
                <c:pt idx="258">
                  <c:v>0.55696202531645556</c:v>
                </c:pt>
                <c:pt idx="259">
                  <c:v>0.55907172995780552</c:v>
                </c:pt>
                <c:pt idx="260">
                  <c:v>0.56118143459915881</c:v>
                </c:pt>
                <c:pt idx="261">
                  <c:v>0.56329113924050844</c:v>
                </c:pt>
                <c:pt idx="262">
                  <c:v>0.56540084388185652</c:v>
                </c:pt>
                <c:pt idx="263">
                  <c:v>0.56751054852320659</c:v>
                </c:pt>
                <c:pt idx="264">
                  <c:v>0.569620253164561</c:v>
                </c:pt>
                <c:pt idx="265">
                  <c:v>0.57172995780590763</c:v>
                </c:pt>
                <c:pt idx="266">
                  <c:v>0.5738396624472577</c:v>
                </c:pt>
                <c:pt idx="267">
                  <c:v>0.57594936708860967</c:v>
                </c:pt>
                <c:pt idx="268">
                  <c:v>0.57805907172995752</c:v>
                </c:pt>
                <c:pt idx="269">
                  <c:v>0.58016877637130759</c:v>
                </c:pt>
                <c:pt idx="270">
                  <c:v>0.58227848101265456</c:v>
                </c:pt>
                <c:pt idx="271">
                  <c:v>0.58438818565400596</c:v>
                </c:pt>
                <c:pt idx="272">
                  <c:v>0.58649789029535859</c:v>
                </c:pt>
                <c:pt idx="273">
                  <c:v>0.58860759493670856</c:v>
                </c:pt>
                <c:pt idx="274">
                  <c:v>0.59071729957805907</c:v>
                </c:pt>
                <c:pt idx="275">
                  <c:v>0.5928270042194097</c:v>
                </c:pt>
                <c:pt idx="276">
                  <c:v>0.59493670886075578</c:v>
                </c:pt>
                <c:pt idx="277">
                  <c:v>0.59704641350210974</c:v>
                </c:pt>
                <c:pt idx="278">
                  <c:v>0.59915611814345959</c:v>
                </c:pt>
                <c:pt idx="279">
                  <c:v>0.60126582278481222</c:v>
                </c:pt>
                <c:pt idx="280">
                  <c:v>0.60337552742616063</c:v>
                </c:pt>
                <c:pt idx="281">
                  <c:v>0.60548523206751315</c:v>
                </c:pt>
                <c:pt idx="282">
                  <c:v>0.60759493670886278</c:v>
                </c:pt>
                <c:pt idx="283">
                  <c:v>0.60970464135021163</c:v>
                </c:pt>
                <c:pt idx="284">
                  <c:v>0.61181434599156059</c:v>
                </c:pt>
                <c:pt idx="285">
                  <c:v>0.61392405063291355</c:v>
                </c:pt>
                <c:pt idx="286">
                  <c:v>0.61603375527426152</c:v>
                </c:pt>
                <c:pt idx="287">
                  <c:v>0.61814345991561181</c:v>
                </c:pt>
                <c:pt idx="288">
                  <c:v>0.62025316455696156</c:v>
                </c:pt>
                <c:pt idx="289">
                  <c:v>0.62447257383966248</c:v>
                </c:pt>
                <c:pt idx="290">
                  <c:v>0.62658227848101267</c:v>
                </c:pt>
                <c:pt idx="291">
                  <c:v>0.62869198312236285</c:v>
                </c:pt>
                <c:pt idx="292">
                  <c:v>0.6308016877637157</c:v>
                </c:pt>
                <c:pt idx="293">
                  <c:v>0.63291139240506544</c:v>
                </c:pt>
                <c:pt idx="294">
                  <c:v>0.63502109704641663</c:v>
                </c:pt>
                <c:pt idx="295">
                  <c:v>0.6371308016877637</c:v>
                </c:pt>
                <c:pt idx="296">
                  <c:v>0.639240506329118</c:v>
                </c:pt>
                <c:pt idx="297">
                  <c:v>0.64345991561181703</c:v>
                </c:pt>
                <c:pt idx="298">
                  <c:v>0.64556962025316666</c:v>
                </c:pt>
                <c:pt idx="299">
                  <c:v>0.64767932489451774</c:v>
                </c:pt>
                <c:pt idx="300">
                  <c:v>0.64978902953586748</c:v>
                </c:pt>
                <c:pt idx="301">
                  <c:v>0.65189873417721733</c:v>
                </c:pt>
                <c:pt idx="302">
                  <c:v>0.65400843881856841</c:v>
                </c:pt>
                <c:pt idx="303">
                  <c:v>0.6561181434599157</c:v>
                </c:pt>
                <c:pt idx="304">
                  <c:v>0.65822784810126578</c:v>
                </c:pt>
                <c:pt idx="305">
                  <c:v>0.66033755274261607</c:v>
                </c:pt>
                <c:pt idx="306">
                  <c:v>0.66244725738396892</c:v>
                </c:pt>
                <c:pt idx="307">
                  <c:v>0.66455696202531644</c:v>
                </c:pt>
                <c:pt idx="308">
                  <c:v>0.66666666666666663</c:v>
                </c:pt>
                <c:pt idx="309">
                  <c:v>0.66877637130801948</c:v>
                </c:pt>
                <c:pt idx="310">
                  <c:v>0.67088607594936711</c:v>
                </c:pt>
                <c:pt idx="311">
                  <c:v>0.6729957805907204</c:v>
                </c:pt>
                <c:pt idx="312">
                  <c:v>0.6751054852320677</c:v>
                </c:pt>
                <c:pt idx="313">
                  <c:v>0.67721518987341767</c:v>
                </c:pt>
                <c:pt idx="314">
                  <c:v>0.67932489451477174</c:v>
                </c:pt>
                <c:pt idx="315">
                  <c:v>0.68143459915611759</c:v>
                </c:pt>
                <c:pt idx="316">
                  <c:v>0.68354430379746756</c:v>
                </c:pt>
                <c:pt idx="317">
                  <c:v>0.68565400843882163</c:v>
                </c:pt>
                <c:pt idx="318">
                  <c:v>0.68776371308016881</c:v>
                </c:pt>
                <c:pt idx="319">
                  <c:v>0.68987341772152111</c:v>
                </c:pt>
                <c:pt idx="320">
                  <c:v>0.69198312236286919</c:v>
                </c:pt>
                <c:pt idx="321">
                  <c:v>0.6940928270042197</c:v>
                </c:pt>
                <c:pt idx="322">
                  <c:v>0.69620253164556967</c:v>
                </c:pt>
                <c:pt idx="323">
                  <c:v>0.69831223628691952</c:v>
                </c:pt>
                <c:pt idx="324">
                  <c:v>0.70042194092827004</c:v>
                </c:pt>
                <c:pt idx="325">
                  <c:v>0.70253164556962022</c:v>
                </c:pt>
                <c:pt idx="326">
                  <c:v>0.7067510548523207</c:v>
                </c:pt>
                <c:pt idx="327">
                  <c:v>0.708860759493673</c:v>
                </c:pt>
                <c:pt idx="328">
                  <c:v>0.71097046413502163</c:v>
                </c:pt>
                <c:pt idx="329">
                  <c:v>0.71308016877637126</c:v>
                </c:pt>
                <c:pt idx="330">
                  <c:v>0.71518987341772366</c:v>
                </c:pt>
                <c:pt idx="331">
                  <c:v>0.71729957805907474</c:v>
                </c:pt>
                <c:pt idx="332">
                  <c:v>0.71940928270042193</c:v>
                </c:pt>
                <c:pt idx="333">
                  <c:v>0.72151898734177211</c:v>
                </c:pt>
                <c:pt idx="334">
                  <c:v>0.7236286919831254</c:v>
                </c:pt>
                <c:pt idx="335">
                  <c:v>0.72573839662447714</c:v>
                </c:pt>
                <c:pt idx="336">
                  <c:v>0.72784810126582478</c:v>
                </c:pt>
                <c:pt idx="337">
                  <c:v>0.72995780590717363</c:v>
                </c:pt>
                <c:pt idx="338">
                  <c:v>0.73206751054852592</c:v>
                </c:pt>
                <c:pt idx="339">
                  <c:v>0.73417721518987744</c:v>
                </c:pt>
                <c:pt idx="340">
                  <c:v>0.73628691983122108</c:v>
                </c:pt>
                <c:pt idx="341">
                  <c:v>0.73839662447257626</c:v>
                </c:pt>
                <c:pt idx="342">
                  <c:v>0.74050632911392356</c:v>
                </c:pt>
                <c:pt idx="343">
                  <c:v>0.74261603375527463</c:v>
                </c:pt>
                <c:pt idx="344">
                  <c:v>0.74472573839662703</c:v>
                </c:pt>
                <c:pt idx="345">
                  <c:v>0.74683544303797667</c:v>
                </c:pt>
                <c:pt idx="346">
                  <c:v>0.74894514767932785</c:v>
                </c:pt>
                <c:pt idx="347">
                  <c:v>0.7510548523206797</c:v>
                </c:pt>
                <c:pt idx="348">
                  <c:v>0.75316455696202533</c:v>
                </c:pt>
                <c:pt idx="349">
                  <c:v>0.75527426160337863</c:v>
                </c:pt>
                <c:pt idx="350">
                  <c:v>0.7573839662447257</c:v>
                </c:pt>
                <c:pt idx="351">
                  <c:v>0.75949367088607811</c:v>
                </c:pt>
                <c:pt idx="352">
                  <c:v>0.76160337552742663</c:v>
                </c:pt>
                <c:pt idx="353">
                  <c:v>0.76371308016877903</c:v>
                </c:pt>
                <c:pt idx="354">
                  <c:v>0.76582278481012667</c:v>
                </c:pt>
                <c:pt idx="355">
                  <c:v>0.76793248945147674</c:v>
                </c:pt>
                <c:pt idx="356">
                  <c:v>0.77004219409282704</c:v>
                </c:pt>
                <c:pt idx="357">
                  <c:v>0.77215189873418122</c:v>
                </c:pt>
                <c:pt idx="358">
                  <c:v>0.77426160337553041</c:v>
                </c:pt>
                <c:pt idx="359">
                  <c:v>0.77637130801688015</c:v>
                </c:pt>
                <c:pt idx="360">
                  <c:v>0.77848101265823189</c:v>
                </c:pt>
                <c:pt idx="361">
                  <c:v>0.78059071729958118</c:v>
                </c:pt>
                <c:pt idx="362">
                  <c:v>0.78270042194092826</c:v>
                </c:pt>
                <c:pt idx="363">
                  <c:v>0.78481012658227844</c:v>
                </c:pt>
                <c:pt idx="364">
                  <c:v>0.78691983122362874</c:v>
                </c:pt>
                <c:pt idx="365">
                  <c:v>0.78902953586497893</c:v>
                </c:pt>
                <c:pt idx="366">
                  <c:v>0.79113924050632911</c:v>
                </c:pt>
                <c:pt idx="367">
                  <c:v>0.7932489451476793</c:v>
                </c:pt>
                <c:pt idx="368">
                  <c:v>0.79535864978902948</c:v>
                </c:pt>
                <c:pt idx="369">
                  <c:v>0.79746835443037978</c:v>
                </c:pt>
                <c:pt idx="370">
                  <c:v>0.79957805907172996</c:v>
                </c:pt>
                <c:pt idx="371">
                  <c:v>0.80379746835443244</c:v>
                </c:pt>
                <c:pt idx="372">
                  <c:v>0.80801687763713081</c:v>
                </c:pt>
                <c:pt idx="373">
                  <c:v>0.81012658227848311</c:v>
                </c:pt>
                <c:pt idx="374">
                  <c:v>0.81223628691983119</c:v>
                </c:pt>
                <c:pt idx="375">
                  <c:v>0.81434599156118403</c:v>
                </c:pt>
                <c:pt idx="376">
                  <c:v>0.81856540084388185</c:v>
                </c:pt>
                <c:pt idx="377">
                  <c:v>0.82067510548523204</c:v>
                </c:pt>
                <c:pt idx="378">
                  <c:v>0.82278481012658644</c:v>
                </c:pt>
                <c:pt idx="379">
                  <c:v>0.82489451476793252</c:v>
                </c:pt>
                <c:pt idx="380">
                  <c:v>0.82700421940928515</c:v>
                </c:pt>
                <c:pt idx="381">
                  <c:v>0.82911392405063256</c:v>
                </c:pt>
                <c:pt idx="382">
                  <c:v>0.83122362869198363</c:v>
                </c:pt>
                <c:pt idx="383">
                  <c:v>0.83544303797468566</c:v>
                </c:pt>
                <c:pt idx="384">
                  <c:v>0.83966244725738393</c:v>
                </c:pt>
                <c:pt idx="385">
                  <c:v>0.84177215189873422</c:v>
                </c:pt>
                <c:pt idx="386">
                  <c:v>0.84388185654008963</c:v>
                </c:pt>
                <c:pt idx="387">
                  <c:v>0.8459915611814347</c:v>
                </c:pt>
                <c:pt idx="388">
                  <c:v>0.84810126582278478</c:v>
                </c:pt>
                <c:pt idx="389">
                  <c:v>0.85021097046413563</c:v>
                </c:pt>
                <c:pt idx="390">
                  <c:v>0.85232067510548792</c:v>
                </c:pt>
                <c:pt idx="391">
                  <c:v>0.85443037974683456</c:v>
                </c:pt>
                <c:pt idx="392">
                  <c:v>0.85654008438818863</c:v>
                </c:pt>
                <c:pt idx="393">
                  <c:v>0.85864978902953826</c:v>
                </c:pt>
                <c:pt idx="394">
                  <c:v>0.86075949367089211</c:v>
                </c:pt>
                <c:pt idx="395">
                  <c:v>0.8628691983122363</c:v>
                </c:pt>
                <c:pt idx="396">
                  <c:v>0.86497890295359114</c:v>
                </c:pt>
                <c:pt idx="397">
                  <c:v>0.86708860759493867</c:v>
                </c:pt>
                <c:pt idx="398">
                  <c:v>0.86919831223628996</c:v>
                </c:pt>
                <c:pt idx="399">
                  <c:v>0.87130801687763715</c:v>
                </c:pt>
                <c:pt idx="400">
                  <c:v>0.87341772151898733</c:v>
                </c:pt>
                <c:pt idx="401">
                  <c:v>0.87552742616033763</c:v>
                </c:pt>
                <c:pt idx="402">
                  <c:v>0.87763713080168781</c:v>
                </c:pt>
                <c:pt idx="403">
                  <c:v>0.879746835443042</c:v>
                </c:pt>
                <c:pt idx="404">
                  <c:v>0.88185654008438819</c:v>
                </c:pt>
                <c:pt idx="405">
                  <c:v>0.88396624472573537</c:v>
                </c:pt>
                <c:pt idx="406">
                  <c:v>0.88607594936708867</c:v>
                </c:pt>
                <c:pt idx="407">
                  <c:v>0.88818565400843885</c:v>
                </c:pt>
                <c:pt idx="408">
                  <c:v>0.8902953586497917</c:v>
                </c:pt>
                <c:pt idx="409">
                  <c:v>0.89240506329113922</c:v>
                </c:pt>
                <c:pt idx="410">
                  <c:v>0.89451476793248696</c:v>
                </c:pt>
                <c:pt idx="411">
                  <c:v>0.89662447257384414</c:v>
                </c:pt>
                <c:pt idx="412">
                  <c:v>0.898734177215192</c:v>
                </c:pt>
                <c:pt idx="413">
                  <c:v>0.90084388185654007</c:v>
                </c:pt>
                <c:pt idx="414">
                  <c:v>0.9029535864978907</c:v>
                </c:pt>
                <c:pt idx="415">
                  <c:v>0.90506329113924056</c:v>
                </c:pt>
                <c:pt idx="416">
                  <c:v>0.90717299578059052</c:v>
                </c:pt>
                <c:pt idx="417">
                  <c:v>0.90928270042193793</c:v>
                </c:pt>
                <c:pt idx="418">
                  <c:v>0.91139240506329111</c:v>
                </c:pt>
                <c:pt idx="419">
                  <c:v>0.91350210970463686</c:v>
                </c:pt>
                <c:pt idx="420">
                  <c:v>0.91561181434599415</c:v>
                </c:pt>
                <c:pt idx="421">
                  <c:v>0.91772151898734178</c:v>
                </c:pt>
                <c:pt idx="422">
                  <c:v>0.91983122362869496</c:v>
                </c:pt>
                <c:pt idx="423">
                  <c:v>0.92194092827004215</c:v>
                </c:pt>
                <c:pt idx="424">
                  <c:v>0.92405063291139455</c:v>
                </c:pt>
                <c:pt idx="425">
                  <c:v>0.92616033755274252</c:v>
                </c:pt>
                <c:pt idx="426">
                  <c:v>0.92827004219409526</c:v>
                </c:pt>
                <c:pt idx="427">
                  <c:v>0.930379746835443</c:v>
                </c:pt>
                <c:pt idx="428">
                  <c:v>0.93248945147679363</c:v>
                </c:pt>
                <c:pt idx="429">
                  <c:v>0.93459915611814603</c:v>
                </c:pt>
                <c:pt idx="430">
                  <c:v>0.93670886075949567</c:v>
                </c:pt>
                <c:pt idx="431">
                  <c:v>0.93881856540084352</c:v>
                </c:pt>
                <c:pt idx="432">
                  <c:v>0.94092827004219681</c:v>
                </c:pt>
                <c:pt idx="433">
                  <c:v>0.94303797468354644</c:v>
                </c:pt>
                <c:pt idx="434">
                  <c:v>0.94514767932489763</c:v>
                </c:pt>
                <c:pt idx="435">
                  <c:v>0.94936708860759489</c:v>
                </c:pt>
                <c:pt idx="436">
                  <c:v>0.95147679324894519</c:v>
                </c:pt>
                <c:pt idx="437">
                  <c:v>0.95358649789029537</c:v>
                </c:pt>
                <c:pt idx="438">
                  <c:v>0.95780590717299574</c:v>
                </c:pt>
                <c:pt idx="439">
                  <c:v>0.95991561181434604</c:v>
                </c:pt>
                <c:pt idx="440">
                  <c:v>0.96413502109704641</c:v>
                </c:pt>
                <c:pt idx="441">
                  <c:v>0.9662447257383967</c:v>
                </c:pt>
                <c:pt idx="442">
                  <c:v>0.96835443037974889</c:v>
                </c:pt>
                <c:pt idx="443">
                  <c:v>0.97046413502109707</c:v>
                </c:pt>
                <c:pt idx="444">
                  <c:v>0.9725738396624477</c:v>
                </c:pt>
                <c:pt idx="445">
                  <c:v>0.97468354430379955</c:v>
                </c:pt>
                <c:pt idx="446">
                  <c:v>0.97679324894514763</c:v>
                </c:pt>
                <c:pt idx="447">
                  <c:v>0.97890295358650048</c:v>
                </c:pt>
                <c:pt idx="448">
                  <c:v>0.98101265822784756</c:v>
                </c:pt>
                <c:pt idx="449">
                  <c:v>0.9831223628691983</c:v>
                </c:pt>
                <c:pt idx="450">
                  <c:v>0.9873417721519</c:v>
                </c:pt>
                <c:pt idx="451">
                  <c:v>0.98945147679324896</c:v>
                </c:pt>
                <c:pt idx="452">
                  <c:v>0.99156118143459859</c:v>
                </c:pt>
                <c:pt idx="453">
                  <c:v>0.99367088607594933</c:v>
                </c:pt>
                <c:pt idx="454">
                  <c:v>0.99578059071729708</c:v>
                </c:pt>
                <c:pt idx="455">
                  <c:v>0.99789029535864981</c:v>
                </c:pt>
                <c:pt idx="456">
                  <c:v>1</c:v>
                </c:pt>
              </c:numCache>
            </c:numRef>
          </c:xVal>
          <c:yVal>
            <c:numRef>
              <c:f>[1]Chem!$F$4:$F$460</c:f>
              <c:numCache>
                <c:formatCode>0.000</c:formatCode>
                <c:ptCount val="457"/>
                <c:pt idx="0">
                  <c:v>36.780922243564063</c:v>
                </c:pt>
                <c:pt idx="1">
                  <c:v>12.282186632028457</c:v>
                </c:pt>
                <c:pt idx="2">
                  <c:v>11.880069645003974</c:v>
                </c:pt>
                <c:pt idx="3">
                  <c:v>11.208320090649048</c:v>
                </c:pt>
                <c:pt idx="4">
                  <c:v>9.1538615667362198</c:v>
                </c:pt>
                <c:pt idx="5">
                  <c:v>8.6500062183040001</c:v>
                </c:pt>
                <c:pt idx="6">
                  <c:v>8.4016195227106287</c:v>
                </c:pt>
                <c:pt idx="7">
                  <c:v>6.9897190708472099</c:v>
                </c:pt>
                <c:pt idx="8">
                  <c:v>6.6478850857435026</c:v>
                </c:pt>
                <c:pt idx="9">
                  <c:v>6.6059115342628445</c:v>
                </c:pt>
                <c:pt idx="10">
                  <c:v>6.3405972335456768</c:v>
                </c:pt>
                <c:pt idx="11">
                  <c:v>6.0148272002432055</c:v>
                </c:pt>
                <c:pt idx="12">
                  <c:v>5.8861428551687895</c:v>
                </c:pt>
                <c:pt idx="13">
                  <c:v>5.5346359528514375</c:v>
                </c:pt>
                <c:pt idx="14">
                  <c:v>5.0979728329210765</c:v>
                </c:pt>
                <c:pt idx="15">
                  <c:v>4.9169510964942589</c:v>
                </c:pt>
                <c:pt idx="16">
                  <c:v>4.7625298824049684</c:v>
                </c:pt>
                <c:pt idx="17">
                  <c:v>4.5849627592687279</c:v>
                </c:pt>
                <c:pt idx="18">
                  <c:v>4.3994500255641524</c:v>
                </c:pt>
                <c:pt idx="19">
                  <c:v>4.3652493539873154</c:v>
                </c:pt>
                <c:pt idx="20">
                  <c:v>4.2614382246051381</c:v>
                </c:pt>
                <c:pt idx="21">
                  <c:v>4.1004532452637283</c:v>
                </c:pt>
                <c:pt idx="22">
                  <c:v>4.0779982588748975</c:v>
                </c:pt>
                <c:pt idx="23">
                  <c:v>3.9729780148410168</c:v>
                </c:pt>
                <c:pt idx="24">
                  <c:v>3.8239114513521448</c:v>
                </c:pt>
                <c:pt idx="25">
                  <c:v>3.6105890806583112</c:v>
                </c:pt>
                <c:pt idx="26">
                  <c:v>3.6010888941091928</c:v>
                </c:pt>
                <c:pt idx="27">
                  <c:v>3.4736136636864869</c:v>
                </c:pt>
                <c:pt idx="28">
                  <c:v>3.2651277515995059</c:v>
                </c:pt>
                <c:pt idx="29">
                  <c:v>3.2276451973966038</c:v>
                </c:pt>
                <c:pt idx="30">
                  <c:v>3.2184904721765446</c:v>
                </c:pt>
                <c:pt idx="31">
                  <c:v>3.0397142343886028</c:v>
                </c:pt>
                <c:pt idx="32">
                  <c:v>2.8885749029253787</c:v>
                </c:pt>
                <c:pt idx="33">
                  <c:v>2.8500559647352981</c:v>
                </c:pt>
                <c:pt idx="34">
                  <c:v>2.8167189464811231</c:v>
                </c:pt>
                <c:pt idx="35">
                  <c:v>2.7871820028466181</c:v>
                </c:pt>
                <c:pt idx="36">
                  <c:v>2.7092804731438327</c:v>
                </c:pt>
                <c:pt idx="37">
                  <c:v>2.498030870424365</c:v>
                </c:pt>
                <c:pt idx="38">
                  <c:v>2.4336023325548819</c:v>
                </c:pt>
                <c:pt idx="39">
                  <c:v>2.2581079773930188</c:v>
                </c:pt>
                <c:pt idx="40">
                  <c:v>2.198343167465834</c:v>
                </c:pt>
                <c:pt idx="41">
                  <c:v>2.1924703248718327</c:v>
                </c:pt>
                <c:pt idx="42">
                  <c:v>2.1798609863611786</c:v>
                </c:pt>
                <c:pt idx="43">
                  <c:v>2.1796882556966581</c:v>
                </c:pt>
                <c:pt idx="44">
                  <c:v>2.0299307695496602</c:v>
                </c:pt>
                <c:pt idx="45">
                  <c:v>2.0067848605027212</c:v>
                </c:pt>
                <c:pt idx="46">
                  <c:v>1.9579020824408917</c:v>
                </c:pt>
                <c:pt idx="47">
                  <c:v>1.9252559868448371</c:v>
                </c:pt>
                <c:pt idx="48">
                  <c:v>1.8613456409689499</c:v>
                </c:pt>
                <c:pt idx="49">
                  <c:v>1.815572014868656</c:v>
                </c:pt>
                <c:pt idx="50">
                  <c:v>1.806935481642185</c:v>
                </c:pt>
                <c:pt idx="51">
                  <c:v>1.7900078765183087</c:v>
                </c:pt>
                <c:pt idx="52">
                  <c:v>1.7891442231956556</c:v>
                </c:pt>
                <c:pt idx="53">
                  <c:v>1.697251509666015</c:v>
                </c:pt>
                <c:pt idx="54">
                  <c:v>1.6898240910912434</c:v>
                </c:pt>
                <c:pt idx="55">
                  <c:v>1.6737601392900081</c:v>
                </c:pt>
                <c:pt idx="56">
                  <c:v>1.6730692166318899</c:v>
                </c:pt>
                <c:pt idx="57">
                  <c:v>1.6642599527408903</c:v>
                </c:pt>
                <c:pt idx="58">
                  <c:v>1.6445686569845372</c:v>
                </c:pt>
                <c:pt idx="59">
                  <c:v>1.6300592811640666</c:v>
                </c:pt>
                <c:pt idx="60">
                  <c:v>1.6188317879696494</c:v>
                </c:pt>
                <c:pt idx="61">
                  <c:v>1.6088134094269528</c:v>
                </c:pt>
                <c:pt idx="62">
                  <c:v>1.6076042947752418</c:v>
                </c:pt>
                <c:pt idx="63">
                  <c:v>1.5998314148714194</c:v>
                </c:pt>
                <c:pt idx="64">
                  <c:v>1.5645943593074141</c:v>
                </c:pt>
                <c:pt idx="65">
                  <c:v>1.5563032874100058</c:v>
                </c:pt>
                <c:pt idx="66">
                  <c:v>1.5492213301642965</c:v>
                </c:pt>
                <c:pt idx="67">
                  <c:v>1.543175756905772</c:v>
                </c:pt>
                <c:pt idx="68">
                  <c:v>1.5423121035831295</c:v>
                </c:pt>
                <c:pt idx="69">
                  <c:v>1.5400666049442426</c:v>
                </c:pt>
                <c:pt idx="70">
                  <c:v>1.5196843865297718</c:v>
                </c:pt>
                <c:pt idx="71">
                  <c:v>1.5108751226387764</c:v>
                </c:pt>
                <c:pt idx="72">
                  <c:v>1.4896292509016473</c:v>
                </c:pt>
                <c:pt idx="73">
                  <c:v>1.4728743764422998</c:v>
                </c:pt>
                <c:pt idx="74">
                  <c:v>1.4533558113504774</c:v>
                </c:pt>
                <c:pt idx="75">
                  <c:v>1.4454102007821199</c:v>
                </c:pt>
                <c:pt idx="76">
                  <c:v>1.4321099396133601</c:v>
                </c:pt>
                <c:pt idx="77">
                  <c:v>1.3975638067074772</c:v>
                </c:pt>
                <c:pt idx="78">
                  <c:v>1.3903091187972421</c:v>
                </c:pt>
                <c:pt idx="79">
                  <c:v>1.3780452416156541</c:v>
                </c:pt>
                <c:pt idx="80">
                  <c:v>1.37320878300883</c:v>
                </c:pt>
                <c:pt idx="81">
                  <c:v>1.3291624635538339</c:v>
                </c:pt>
                <c:pt idx="82">
                  <c:v>1.3272624262440063</c:v>
                </c:pt>
                <c:pt idx="83">
                  <c:v>1.2939254079898252</c:v>
                </c:pt>
                <c:pt idx="84">
                  <c:v>1.283388837453536</c:v>
                </c:pt>
                <c:pt idx="85">
                  <c:v>1.2783796481821772</c:v>
                </c:pt>
                <c:pt idx="86">
                  <c:v>1.2662885016651277</c:v>
                </c:pt>
                <c:pt idx="87">
                  <c:v>1.2486699738831235</c:v>
                </c:pt>
                <c:pt idx="88">
                  <c:v>1.2218967208810638</c:v>
                </c:pt>
                <c:pt idx="89">
                  <c:v>1.2191330302485939</c:v>
                </c:pt>
                <c:pt idx="90">
                  <c:v>1.1799231694004173</c:v>
                </c:pt>
                <c:pt idx="91">
                  <c:v>1.1624773722829467</c:v>
                </c:pt>
                <c:pt idx="92">
                  <c:v>1.1616137189602997</c:v>
                </c:pt>
                <c:pt idx="93">
                  <c:v>1.154531761714594</c:v>
                </c:pt>
                <c:pt idx="94">
                  <c:v>1.1500407644368378</c:v>
                </c:pt>
                <c:pt idx="95">
                  <c:v>1.1265493940608289</c:v>
                </c:pt>
                <c:pt idx="96">
                  <c:v>1.1099672502660052</c:v>
                </c:pt>
                <c:pt idx="97">
                  <c:v>1.1063399063108881</c:v>
                </c:pt>
                <c:pt idx="98">
                  <c:v>1.0985670264070682</c:v>
                </c:pt>
                <c:pt idx="99">
                  <c:v>1.089412301187006</c:v>
                </c:pt>
                <c:pt idx="100">
                  <c:v>1.0892395705224758</c:v>
                </c:pt>
                <c:pt idx="101">
                  <c:v>1.0692028134370639</c:v>
                </c:pt>
                <c:pt idx="102">
                  <c:v>1.0567662055909415</c:v>
                </c:pt>
                <c:pt idx="103">
                  <c:v>1.05279340030677</c:v>
                </c:pt>
                <c:pt idx="104">
                  <c:v>1.0419113684414159</c:v>
                </c:pt>
                <c:pt idx="105">
                  <c:v>1.0417386377768874</c:v>
                </c:pt>
                <c:pt idx="106">
                  <c:v>1.0104743874970588</c:v>
                </c:pt>
                <c:pt idx="107">
                  <c:v>1.0092652728453537</c:v>
                </c:pt>
                <c:pt idx="108">
                  <c:v>0.99009216908259257</c:v>
                </c:pt>
                <c:pt idx="109">
                  <c:v>0.9871557477855929</c:v>
                </c:pt>
                <c:pt idx="110">
                  <c:v>0.9856011718048282</c:v>
                </c:pt>
                <c:pt idx="111">
                  <c:v>0.98059198253347746</c:v>
                </c:pt>
                <c:pt idx="112">
                  <c:v>0.97903740655271065</c:v>
                </c:pt>
                <c:pt idx="113">
                  <c:v>0.95900064946729868</c:v>
                </c:pt>
                <c:pt idx="114">
                  <c:v>0.95450965218953765</c:v>
                </c:pt>
                <c:pt idx="115">
                  <c:v>0.94276396700153386</c:v>
                </c:pt>
                <c:pt idx="116">
                  <c:v>0.92980916716182793</c:v>
                </c:pt>
                <c:pt idx="117">
                  <c:v>0.92946370583276405</c:v>
                </c:pt>
                <c:pt idx="118">
                  <c:v>0.91184517805076903</c:v>
                </c:pt>
                <c:pt idx="119">
                  <c:v>0.90061768485635463</c:v>
                </c:pt>
                <c:pt idx="120">
                  <c:v>0.89940857020465137</c:v>
                </c:pt>
                <c:pt idx="121">
                  <c:v>0.8983721862174745</c:v>
                </c:pt>
                <c:pt idx="122">
                  <c:v>0.89647214890764626</c:v>
                </c:pt>
                <c:pt idx="123">
                  <c:v>0.88610830903588655</c:v>
                </c:pt>
                <c:pt idx="124">
                  <c:v>0.85968051736288986</c:v>
                </c:pt>
                <c:pt idx="125">
                  <c:v>0.8593350560338312</c:v>
                </c:pt>
                <c:pt idx="126">
                  <c:v>0.85916232536929826</c:v>
                </c:pt>
                <c:pt idx="127">
                  <c:v>0.84275291223900706</c:v>
                </c:pt>
                <c:pt idx="128">
                  <c:v>0.83757099230312404</c:v>
                </c:pt>
                <c:pt idx="129">
                  <c:v>0.83204361103818503</c:v>
                </c:pt>
                <c:pt idx="130">
                  <c:v>0.80250666740365051</c:v>
                </c:pt>
                <c:pt idx="131">
                  <c:v>0.80043389942929788</c:v>
                </c:pt>
                <c:pt idx="132">
                  <c:v>0.79974297677118245</c:v>
                </c:pt>
                <c:pt idx="133">
                  <c:v>0.79058825155112145</c:v>
                </c:pt>
                <c:pt idx="134">
                  <c:v>0.76934237981400366</c:v>
                </c:pt>
                <c:pt idx="135">
                  <c:v>0.76778780383323963</c:v>
                </c:pt>
                <c:pt idx="136">
                  <c:v>0.76778780383323963</c:v>
                </c:pt>
                <c:pt idx="137">
                  <c:v>0.75535119598712119</c:v>
                </c:pt>
                <c:pt idx="138">
                  <c:v>0.75189658269653559</c:v>
                </c:pt>
                <c:pt idx="139">
                  <c:v>0.74947835339312419</c:v>
                </c:pt>
                <c:pt idx="140">
                  <c:v>0.74395097212818517</c:v>
                </c:pt>
                <c:pt idx="141">
                  <c:v>0.74274185747648092</c:v>
                </c:pt>
                <c:pt idx="142">
                  <c:v>0.73859632152776622</c:v>
                </c:pt>
                <c:pt idx="143">
                  <c:v>0.7368690148824768</c:v>
                </c:pt>
                <c:pt idx="144">
                  <c:v>0.73358713225641525</c:v>
                </c:pt>
                <c:pt idx="145">
                  <c:v>0.73116890295300363</c:v>
                </c:pt>
                <c:pt idx="146">
                  <c:v>0.72391421504276821</c:v>
                </c:pt>
                <c:pt idx="147">
                  <c:v>0.71458675915817982</c:v>
                </c:pt>
                <c:pt idx="148">
                  <c:v>0.70715934058341734</c:v>
                </c:pt>
                <c:pt idx="149">
                  <c:v>0.70560476460265042</c:v>
                </c:pt>
                <c:pt idx="150">
                  <c:v>0.69264996476294449</c:v>
                </c:pt>
                <c:pt idx="151">
                  <c:v>0.67900424226512535</c:v>
                </c:pt>
                <c:pt idx="152">
                  <c:v>0.67399505299377382</c:v>
                </c:pt>
                <c:pt idx="153">
                  <c:v>0.66397667445106423</c:v>
                </c:pt>
                <c:pt idx="154">
                  <c:v>0.66104025315406634</c:v>
                </c:pt>
                <c:pt idx="155">
                  <c:v>0.658103831857062</c:v>
                </c:pt>
                <c:pt idx="156">
                  <c:v>0.65257645059212277</c:v>
                </c:pt>
                <c:pt idx="157">
                  <c:v>0.64307626404300511</c:v>
                </c:pt>
                <c:pt idx="158">
                  <c:v>0.62701231224176768</c:v>
                </c:pt>
                <c:pt idx="159">
                  <c:v>0.61682120303453691</c:v>
                </c:pt>
                <c:pt idx="160">
                  <c:v>0.61440297373112052</c:v>
                </c:pt>
                <c:pt idx="161">
                  <c:v>0.61163928309865223</c:v>
                </c:pt>
                <c:pt idx="162">
                  <c:v>0.6102574377824147</c:v>
                </c:pt>
                <c:pt idx="163">
                  <c:v>0.609048323130711</c:v>
                </c:pt>
                <c:pt idx="164">
                  <c:v>0.609048323130711</c:v>
                </c:pt>
                <c:pt idx="165">
                  <c:v>0.60231182721406173</c:v>
                </c:pt>
                <c:pt idx="166">
                  <c:v>0.59609352329100251</c:v>
                </c:pt>
                <c:pt idx="167">
                  <c:v>0.58952975803888563</c:v>
                </c:pt>
                <c:pt idx="168">
                  <c:v>0.58037503281882663</c:v>
                </c:pt>
                <c:pt idx="169">
                  <c:v>0.57968411016070864</c:v>
                </c:pt>
                <c:pt idx="170">
                  <c:v>0.5791659181671206</c:v>
                </c:pt>
                <c:pt idx="171">
                  <c:v>0.57899318750259265</c:v>
                </c:pt>
                <c:pt idx="172">
                  <c:v>0.57657495819918192</c:v>
                </c:pt>
                <c:pt idx="173">
                  <c:v>0.5722566915859435</c:v>
                </c:pt>
                <c:pt idx="174">
                  <c:v>0.56724750231459453</c:v>
                </c:pt>
                <c:pt idx="175">
                  <c:v>0.55221993450053264</c:v>
                </c:pt>
                <c:pt idx="176">
                  <c:v>0.55135628117788449</c:v>
                </c:pt>
                <c:pt idx="177">
                  <c:v>0.53961059598988492</c:v>
                </c:pt>
                <c:pt idx="178">
                  <c:v>0.5339104840604143</c:v>
                </c:pt>
                <c:pt idx="179">
                  <c:v>0.5204374922271201</c:v>
                </c:pt>
                <c:pt idx="180">
                  <c:v>0.5204374922271201</c:v>
                </c:pt>
                <c:pt idx="181">
                  <c:v>0.51905564691088701</c:v>
                </c:pt>
                <c:pt idx="182">
                  <c:v>0.51663741760747606</c:v>
                </c:pt>
                <c:pt idx="183">
                  <c:v>0.51491011096217887</c:v>
                </c:pt>
                <c:pt idx="184">
                  <c:v>0.51473738029764649</c:v>
                </c:pt>
                <c:pt idx="185">
                  <c:v>0.50851907637459315</c:v>
                </c:pt>
                <c:pt idx="186">
                  <c:v>0.50471900175494155</c:v>
                </c:pt>
                <c:pt idx="187">
                  <c:v>0.50040073514170758</c:v>
                </c:pt>
                <c:pt idx="188">
                  <c:v>0.49400970055412002</c:v>
                </c:pt>
                <c:pt idx="189">
                  <c:v>0.49297331656694382</c:v>
                </c:pt>
                <c:pt idx="190">
                  <c:v>0.49072781792806264</c:v>
                </c:pt>
                <c:pt idx="191">
                  <c:v>0.49055508726353181</c:v>
                </c:pt>
                <c:pt idx="192">
                  <c:v>0.48934597261182688</c:v>
                </c:pt>
                <c:pt idx="193">
                  <c:v>0.48917324194729744</c:v>
                </c:pt>
                <c:pt idx="194">
                  <c:v>0.48761866596653325</c:v>
                </c:pt>
                <c:pt idx="195">
                  <c:v>0.48140036204347436</c:v>
                </c:pt>
                <c:pt idx="196">
                  <c:v>0.47760028742382582</c:v>
                </c:pt>
                <c:pt idx="197">
                  <c:v>0.47345475147511989</c:v>
                </c:pt>
                <c:pt idx="198">
                  <c:v>0.47120925283623644</c:v>
                </c:pt>
                <c:pt idx="199">
                  <c:v>0.46706371688753162</c:v>
                </c:pt>
                <c:pt idx="200">
                  <c:v>0.45825445299653123</c:v>
                </c:pt>
                <c:pt idx="201">
                  <c:v>0.4570453383448258</c:v>
                </c:pt>
                <c:pt idx="202">
                  <c:v>0.44236323185982673</c:v>
                </c:pt>
                <c:pt idx="203">
                  <c:v>0.43424489062694338</c:v>
                </c:pt>
                <c:pt idx="204">
                  <c:v>0.43338123730429839</c:v>
                </c:pt>
                <c:pt idx="205">
                  <c:v>0.43182666132353403</c:v>
                </c:pt>
                <c:pt idx="206">
                  <c:v>0.43113573866541383</c:v>
                </c:pt>
                <c:pt idx="207">
                  <c:v>0.42664474138765129</c:v>
                </c:pt>
                <c:pt idx="208">
                  <c:v>0.42474470407782638</c:v>
                </c:pt>
                <c:pt idx="209">
                  <c:v>0.41887186148382738</c:v>
                </c:pt>
                <c:pt idx="210">
                  <c:v>0.41368994154794464</c:v>
                </c:pt>
                <c:pt idx="211">
                  <c:v>0.41317174955435498</c:v>
                </c:pt>
                <c:pt idx="212">
                  <c:v>0.41299901888982582</c:v>
                </c:pt>
                <c:pt idx="213">
                  <c:v>0.41144444290906207</c:v>
                </c:pt>
                <c:pt idx="214">
                  <c:v>0.41092625091547386</c:v>
                </c:pt>
                <c:pt idx="215">
                  <c:v>0.40781709895394447</c:v>
                </c:pt>
                <c:pt idx="216">
                  <c:v>0.40505340832147252</c:v>
                </c:pt>
                <c:pt idx="217">
                  <c:v>0.40436248566335636</c:v>
                </c:pt>
                <c:pt idx="218">
                  <c:v>0.40298064034712056</c:v>
                </c:pt>
                <c:pt idx="219">
                  <c:v>0.40228971768900301</c:v>
                </c:pt>
                <c:pt idx="220">
                  <c:v>0.39555322177235602</c:v>
                </c:pt>
                <c:pt idx="221">
                  <c:v>0.39417137645611955</c:v>
                </c:pt>
                <c:pt idx="222">
                  <c:v>0.38829853386211982</c:v>
                </c:pt>
                <c:pt idx="223">
                  <c:v>0.3870894192104159</c:v>
                </c:pt>
                <c:pt idx="224">
                  <c:v>0.38121657661641467</c:v>
                </c:pt>
                <c:pt idx="225">
                  <c:v>0.3803529232937688</c:v>
                </c:pt>
                <c:pt idx="226">
                  <c:v>0.37603465668053121</c:v>
                </c:pt>
                <c:pt idx="227">
                  <c:v>0.37586192601600182</c:v>
                </c:pt>
                <c:pt idx="228">
                  <c:v>0.37586192601600182</c:v>
                </c:pt>
                <c:pt idx="229">
                  <c:v>0.37430735003523707</c:v>
                </c:pt>
                <c:pt idx="230">
                  <c:v>0.37292550471900354</c:v>
                </c:pt>
                <c:pt idx="231">
                  <c:v>0.37050727541558998</c:v>
                </c:pt>
                <c:pt idx="232">
                  <c:v>0.36601627813782728</c:v>
                </c:pt>
                <c:pt idx="233">
                  <c:v>0.36187074218912058</c:v>
                </c:pt>
                <c:pt idx="234">
                  <c:v>0.35945251288570873</c:v>
                </c:pt>
                <c:pt idx="235">
                  <c:v>0.35116144098829577</c:v>
                </c:pt>
                <c:pt idx="236">
                  <c:v>0.3492614036784723</c:v>
                </c:pt>
                <c:pt idx="237">
                  <c:v>0.34822501969129577</c:v>
                </c:pt>
                <c:pt idx="238">
                  <c:v>0.34597952105241492</c:v>
                </c:pt>
                <c:pt idx="239">
                  <c:v>0.34477040640070755</c:v>
                </c:pt>
                <c:pt idx="240">
                  <c:v>0.34338856108447563</c:v>
                </c:pt>
                <c:pt idx="241">
                  <c:v>0.34338856108447563</c:v>
                </c:pt>
                <c:pt idx="242">
                  <c:v>0.34079760111653079</c:v>
                </c:pt>
                <c:pt idx="243">
                  <c:v>0.34027940912294402</c:v>
                </c:pt>
                <c:pt idx="244">
                  <c:v>0.33423383586441457</c:v>
                </c:pt>
                <c:pt idx="245">
                  <c:v>0.33302472121271043</c:v>
                </c:pt>
                <c:pt idx="246">
                  <c:v>0.33250652921912105</c:v>
                </c:pt>
                <c:pt idx="247">
                  <c:v>0.33060649190929808</c:v>
                </c:pt>
                <c:pt idx="248">
                  <c:v>0.32939737725759166</c:v>
                </c:pt>
                <c:pt idx="249">
                  <c:v>0.32680641728965237</c:v>
                </c:pt>
                <c:pt idx="250">
                  <c:v>0.32594276396700461</c:v>
                </c:pt>
                <c:pt idx="251">
                  <c:v>0.3255973026379439</c:v>
                </c:pt>
                <c:pt idx="252">
                  <c:v>0.32490637997982846</c:v>
                </c:pt>
                <c:pt idx="253">
                  <c:v>0.31523346276617775</c:v>
                </c:pt>
                <c:pt idx="254">
                  <c:v>0.31367888678541528</c:v>
                </c:pt>
                <c:pt idx="255">
                  <c:v>0.31333342545635445</c:v>
                </c:pt>
                <c:pt idx="256">
                  <c:v>0.31316069479182612</c:v>
                </c:pt>
                <c:pt idx="257">
                  <c:v>0.31212431080465097</c:v>
                </c:pt>
                <c:pt idx="258">
                  <c:v>0.31005154283029557</c:v>
                </c:pt>
                <c:pt idx="259">
                  <c:v>0.30469689222988583</c:v>
                </c:pt>
                <c:pt idx="260">
                  <c:v>0.30366050824270857</c:v>
                </c:pt>
                <c:pt idx="261">
                  <c:v>0.30366050824270857</c:v>
                </c:pt>
                <c:pt idx="262">
                  <c:v>0.30055135628117774</c:v>
                </c:pt>
                <c:pt idx="263">
                  <c:v>0.29744220431965068</c:v>
                </c:pt>
                <c:pt idx="264">
                  <c:v>0.29692401232606175</c:v>
                </c:pt>
                <c:pt idx="265">
                  <c:v>0.29675128166153075</c:v>
                </c:pt>
                <c:pt idx="266">
                  <c:v>0.29398759102906252</c:v>
                </c:pt>
                <c:pt idx="267">
                  <c:v>0.29364212970000142</c:v>
                </c:pt>
                <c:pt idx="268">
                  <c:v>0.29139663106111902</c:v>
                </c:pt>
                <c:pt idx="269">
                  <c:v>0.2881147484350603</c:v>
                </c:pt>
                <c:pt idx="270">
                  <c:v>0.28379648182182488</c:v>
                </c:pt>
                <c:pt idx="271">
                  <c:v>0.28362375115729582</c:v>
                </c:pt>
                <c:pt idx="272">
                  <c:v>0.27619633258253073</c:v>
                </c:pt>
                <c:pt idx="273">
                  <c:v>0.27498721793082626</c:v>
                </c:pt>
                <c:pt idx="274">
                  <c:v>0.27395083394365038</c:v>
                </c:pt>
                <c:pt idx="275">
                  <c:v>0.27377810327911994</c:v>
                </c:pt>
                <c:pt idx="276">
                  <c:v>0.27360537261458956</c:v>
                </c:pt>
                <c:pt idx="277">
                  <c:v>0.26980529799494468</c:v>
                </c:pt>
                <c:pt idx="278">
                  <c:v>0.26928710600135425</c:v>
                </c:pt>
                <c:pt idx="279">
                  <c:v>0.26825072201417777</c:v>
                </c:pt>
                <c:pt idx="280">
                  <c:v>0.26669614603341274</c:v>
                </c:pt>
                <c:pt idx="281">
                  <c:v>0.26531430071717782</c:v>
                </c:pt>
                <c:pt idx="282">
                  <c:v>0.26514157005264832</c:v>
                </c:pt>
                <c:pt idx="283">
                  <c:v>0.2647961087235885</c:v>
                </c:pt>
                <c:pt idx="284">
                  <c:v>0.26272334074923653</c:v>
                </c:pt>
                <c:pt idx="285">
                  <c:v>0.26220514875564827</c:v>
                </c:pt>
                <c:pt idx="286">
                  <c:v>0.26185968742658949</c:v>
                </c:pt>
                <c:pt idx="287">
                  <c:v>0.26134149543300128</c:v>
                </c:pt>
                <c:pt idx="288">
                  <c:v>0.25909599679411877</c:v>
                </c:pt>
                <c:pt idx="289">
                  <c:v>0.25875053546506005</c:v>
                </c:pt>
                <c:pt idx="290">
                  <c:v>0.25857780480053066</c:v>
                </c:pt>
                <c:pt idx="291">
                  <c:v>0.25823234347147173</c:v>
                </c:pt>
                <c:pt idx="292">
                  <c:v>0.25823234347147173</c:v>
                </c:pt>
                <c:pt idx="293">
                  <c:v>0.25736869014882602</c:v>
                </c:pt>
                <c:pt idx="294">
                  <c:v>0.25650503682617648</c:v>
                </c:pt>
                <c:pt idx="295">
                  <c:v>0.25615957549711876</c:v>
                </c:pt>
                <c:pt idx="296">
                  <c:v>0.25408680752276713</c:v>
                </c:pt>
                <c:pt idx="297">
                  <c:v>0.24925034891594244</c:v>
                </c:pt>
                <c:pt idx="298">
                  <c:v>0.24821396492876591</c:v>
                </c:pt>
                <c:pt idx="299">
                  <c:v>0.24786850359970741</c:v>
                </c:pt>
                <c:pt idx="300">
                  <c:v>0.24735031160611881</c:v>
                </c:pt>
                <c:pt idx="301">
                  <c:v>0.24510481296723646</c:v>
                </c:pt>
                <c:pt idx="302">
                  <c:v>0.24320477565741291</c:v>
                </c:pt>
                <c:pt idx="303">
                  <c:v>0.24320477565741291</c:v>
                </c:pt>
                <c:pt idx="304">
                  <c:v>0.24026835436041377</c:v>
                </c:pt>
                <c:pt idx="305">
                  <c:v>0.23750466372794229</c:v>
                </c:pt>
                <c:pt idx="306">
                  <c:v>0.23733193306341291</c:v>
                </c:pt>
                <c:pt idx="307">
                  <c:v>0.2371592023988835</c:v>
                </c:pt>
                <c:pt idx="308">
                  <c:v>0.2371592023988835</c:v>
                </c:pt>
                <c:pt idx="309">
                  <c:v>0.23698647173435441</c:v>
                </c:pt>
                <c:pt idx="310">
                  <c:v>0.23595008774717843</c:v>
                </c:pt>
                <c:pt idx="311">
                  <c:v>0.23525916508905995</c:v>
                </c:pt>
                <c:pt idx="312">
                  <c:v>0.23301366645017771</c:v>
                </c:pt>
                <c:pt idx="313">
                  <c:v>0.22904086116600161</c:v>
                </c:pt>
                <c:pt idx="314">
                  <c:v>0.22800447717882474</c:v>
                </c:pt>
                <c:pt idx="315">
                  <c:v>0.22524078654635488</c:v>
                </c:pt>
                <c:pt idx="316">
                  <c:v>0.22454986388823689</c:v>
                </c:pt>
                <c:pt idx="317">
                  <c:v>0.22368621056558927</c:v>
                </c:pt>
                <c:pt idx="318">
                  <c:v>0.22368621056558927</c:v>
                </c:pt>
                <c:pt idx="319">
                  <c:v>0.22282255724294217</c:v>
                </c:pt>
                <c:pt idx="320">
                  <c:v>0.22247709591388337</c:v>
                </c:pt>
                <c:pt idx="321">
                  <c:v>0.22057705860405924</c:v>
                </c:pt>
                <c:pt idx="322">
                  <c:v>0.22023159727500105</c:v>
                </c:pt>
                <c:pt idx="323">
                  <c:v>0.21798609863611929</c:v>
                </c:pt>
                <c:pt idx="324">
                  <c:v>0.21608606132629582</c:v>
                </c:pt>
                <c:pt idx="325">
                  <c:v>0.2150496773391187</c:v>
                </c:pt>
                <c:pt idx="326">
                  <c:v>0.21349510135835453</c:v>
                </c:pt>
                <c:pt idx="327">
                  <c:v>0.20554949079000207</c:v>
                </c:pt>
                <c:pt idx="328">
                  <c:v>0.20554949079000207</c:v>
                </c:pt>
                <c:pt idx="329">
                  <c:v>0.2038221841447069</c:v>
                </c:pt>
                <c:pt idx="330">
                  <c:v>0.20019484018958919</c:v>
                </c:pt>
                <c:pt idx="331">
                  <c:v>0.20002210952505978</c:v>
                </c:pt>
                <c:pt idx="332">
                  <c:v>0.19984937886053089</c:v>
                </c:pt>
                <c:pt idx="333">
                  <c:v>0.19950391753147212</c:v>
                </c:pt>
                <c:pt idx="334">
                  <c:v>0.19933118686694282</c:v>
                </c:pt>
                <c:pt idx="335">
                  <c:v>0.19915845620241271</c:v>
                </c:pt>
                <c:pt idx="336">
                  <c:v>0.1977766108861774</c:v>
                </c:pt>
                <c:pt idx="337">
                  <c:v>0.1977766108861774</c:v>
                </c:pt>
                <c:pt idx="338">
                  <c:v>0.19501292025370667</c:v>
                </c:pt>
                <c:pt idx="339">
                  <c:v>0.19414926693105972</c:v>
                </c:pt>
                <c:pt idx="340">
                  <c:v>0.1936310749374715</c:v>
                </c:pt>
                <c:pt idx="341">
                  <c:v>0.19224922962123644</c:v>
                </c:pt>
                <c:pt idx="342">
                  <c:v>0.19104011496953033</c:v>
                </c:pt>
                <c:pt idx="343">
                  <c:v>0.18948553898876574</c:v>
                </c:pt>
                <c:pt idx="344">
                  <c:v>0.18948553898876574</c:v>
                </c:pt>
                <c:pt idx="345">
                  <c:v>0.18948553898876574</c:v>
                </c:pt>
                <c:pt idx="346">
                  <c:v>0.18948553898876574</c:v>
                </c:pt>
                <c:pt idx="347">
                  <c:v>0.18672184835629588</c:v>
                </c:pt>
                <c:pt idx="348">
                  <c:v>0.18309450440117744</c:v>
                </c:pt>
                <c:pt idx="349">
                  <c:v>0.18223085107853029</c:v>
                </c:pt>
                <c:pt idx="350">
                  <c:v>0.18223085107853029</c:v>
                </c:pt>
                <c:pt idx="351">
                  <c:v>0.17998535243964794</c:v>
                </c:pt>
                <c:pt idx="352">
                  <c:v>0.17860350712341261</c:v>
                </c:pt>
                <c:pt idx="353">
                  <c:v>0.17739439247170749</c:v>
                </c:pt>
                <c:pt idx="354">
                  <c:v>0.1761852778200009</c:v>
                </c:pt>
                <c:pt idx="355">
                  <c:v>0.17445797117470671</c:v>
                </c:pt>
                <c:pt idx="356">
                  <c:v>0.17428524051017807</c:v>
                </c:pt>
                <c:pt idx="357">
                  <c:v>0.17376704851658958</c:v>
                </c:pt>
                <c:pt idx="358">
                  <c:v>0.17342158718753081</c:v>
                </c:pt>
                <c:pt idx="359">
                  <c:v>0.17203974187129603</c:v>
                </c:pt>
                <c:pt idx="360">
                  <c:v>0.17134881921317727</c:v>
                </c:pt>
                <c:pt idx="361">
                  <c:v>0.16962151256788316</c:v>
                </c:pt>
                <c:pt idx="362">
                  <c:v>0.16772147525805917</c:v>
                </c:pt>
                <c:pt idx="363">
                  <c:v>0.16772147525805917</c:v>
                </c:pt>
                <c:pt idx="364">
                  <c:v>0.16737601392900067</c:v>
                </c:pt>
                <c:pt idx="365">
                  <c:v>0.16703055259994198</c:v>
                </c:pt>
                <c:pt idx="366">
                  <c:v>0.16685782193541257</c:v>
                </c:pt>
                <c:pt idx="367">
                  <c:v>0.16651236060635374</c:v>
                </c:pt>
                <c:pt idx="368">
                  <c:v>0.16616689927729494</c:v>
                </c:pt>
                <c:pt idx="369">
                  <c:v>0.16443959263200131</c:v>
                </c:pt>
                <c:pt idx="370">
                  <c:v>0.16392140063841254</c:v>
                </c:pt>
                <c:pt idx="371">
                  <c:v>0.16357593930935369</c:v>
                </c:pt>
                <c:pt idx="372">
                  <c:v>0.16271228598670726</c:v>
                </c:pt>
                <c:pt idx="373">
                  <c:v>0.16184863266405961</c:v>
                </c:pt>
                <c:pt idx="374">
                  <c:v>0.16150317133500078</c:v>
                </c:pt>
                <c:pt idx="375">
                  <c:v>0.15977586468970664</c:v>
                </c:pt>
                <c:pt idx="376">
                  <c:v>0.1592576726961184</c:v>
                </c:pt>
                <c:pt idx="377">
                  <c:v>0.1563212513991184</c:v>
                </c:pt>
                <c:pt idx="378">
                  <c:v>0.15269390744400071</c:v>
                </c:pt>
                <c:pt idx="379">
                  <c:v>0.15269390744400071</c:v>
                </c:pt>
                <c:pt idx="380">
                  <c:v>0.15252117677947141</c:v>
                </c:pt>
                <c:pt idx="381">
                  <c:v>0.1521757154504125</c:v>
                </c:pt>
                <c:pt idx="382">
                  <c:v>0.15200298478588373</c:v>
                </c:pt>
                <c:pt idx="383">
                  <c:v>0.14958475548247213</c:v>
                </c:pt>
                <c:pt idx="384">
                  <c:v>0.14923929415341347</c:v>
                </c:pt>
                <c:pt idx="385">
                  <c:v>0.14509375820470657</c:v>
                </c:pt>
                <c:pt idx="386">
                  <c:v>0.14474829687564864</c:v>
                </c:pt>
                <c:pt idx="387">
                  <c:v>0.14440283554658945</c:v>
                </c:pt>
                <c:pt idx="388">
                  <c:v>0.14302099023035361</c:v>
                </c:pt>
                <c:pt idx="389">
                  <c:v>0.14267552890129467</c:v>
                </c:pt>
                <c:pt idx="390">
                  <c:v>0.13611176364917713</c:v>
                </c:pt>
                <c:pt idx="391">
                  <c:v>0.13576630232011841</c:v>
                </c:pt>
                <c:pt idx="392">
                  <c:v>0.13559357165558836</c:v>
                </c:pt>
                <c:pt idx="393">
                  <c:v>0.13542084099105947</c:v>
                </c:pt>
                <c:pt idx="394">
                  <c:v>0.13507537966200064</c:v>
                </c:pt>
                <c:pt idx="395">
                  <c:v>0.13490264899747181</c:v>
                </c:pt>
                <c:pt idx="396">
                  <c:v>0.13386626501029494</c:v>
                </c:pt>
                <c:pt idx="397">
                  <c:v>0.13300261168764768</c:v>
                </c:pt>
                <c:pt idx="398">
                  <c:v>0.13248441969405939</c:v>
                </c:pt>
                <c:pt idx="399">
                  <c:v>0.13162076637141237</c:v>
                </c:pt>
                <c:pt idx="400">
                  <c:v>0.13023892105517709</c:v>
                </c:pt>
                <c:pt idx="401">
                  <c:v>0.13023892105517709</c:v>
                </c:pt>
                <c:pt idx="402">
                  <c:v>0.1290298064034712</c:v>
                </c:pt>
                <c:pt idx="403">
                  <c:v>0.12833888374535354</c:v>
                </c:pt>
                <c:pt idx="404">
                  <c:v>0.12833888374535354</c:v>
                </c:pt>
                <c:pt idx="405">
                  <c:v>0.12574792377741298</c:v>
                </c:pt>
                <c:pt idx="406">
                  <c:v>0.12540246244835354</c:v>
                </c:pt>
                <c:pt idx="407">
                  <c:v>0.12522973178382421</c:v>
                </c:pt>
                <c:pt idx="408">
                  <c:v>0.12384788646758882</c:v>
                </c:pt>
                <c:pt idx="409">
                  <c:v>0.12315696380947118</c:v>
                </c:pt>
                <c:pt idx="410">
                  <c:v>0.12263877181588327</c:v>
                </c:pt>
                <c:pt idx="411">
                  <c:v>0.12246604115135394</c:v>
                </c:pt>
                <c:pt idx="412">
                  <c:v>0.12229331048682461</c:v>
                </c:pt>
                <c:pt idx="413">
                  <c:v>0.12212057982229479</c:v>
                </c:pt>
                <c:pt idx="414">
                  <c:v>0.12142965716417704</c:v>
                </c:pt>
                <c:pt idx="415">
                  <c:v>0.12108419583511823</c:v>
                </c:pt>
                <c:pt idx="416">
                  <c:v>0.12073873450605992</c:v>
                </c:pt>
                <c:pt idx="417">
                  <c:v>0.12004781184794146</c:v>
                </c:pt>
                <c:pt idx="418">
                  <c:v>0.12004781184794146</c:v>
                </c:pt>
                <c:pt idx="419">
                  <c:v>0.12004781184794146</c:v>
                </c:pt>
                <c:pt idx="420">
                  <c:v>0.11849323586717712</c:v>
                </c:pt>
                <c:pt idx="421">
                  <c:v>0.11762958254453022</c:v>
                </c:pt>
                <c:pt idx="422">
                  <c:v>0.11728412121547151</c:v>
                </c:pt>
                <c:pt idx="423">
                  <c:v>0.11659319855735349</c:v>
                </c:pt>
                <c:pt idx="424">
                  <c:v>0.11503862257658928</c:v>
                </c:pt>
                <c:pt idx="425">
                  <c:v>0.11469316124753041</c:v>
                </c:pt>
                <c:pt idx="426">
                  <c:v>0.11452043058300072</c:v>
                </c:pt>
                <c:pt idx="427">
                  <c:v>0.11434769991847105</c:v>
                </c:pt>
                <c:pt idx="428">
                  <c:v>0.11348404659582408</c:v>
                </c:pt>
                <c:pt idx="429">
                  <c:v>0.1121022012795892</c:v>
                </c:pt>
                <c:pt idx="430">
                  <c:v>0.11192947061505942</c:v>
                </c:pt>
                <c:pt idx="431">
                  <c:v>0.11020216396976518</c:v>
                </c:pt>
                <c:pt idx="432">
                  <c:v>0.10985670264070642</c:v>
                </c:pt>
                <c:pt idx="433">
                  <c:v>0.10899304931805992</c:v>
                </c:pt>
                <c:pt idx="434">
                  <c:v>0.10882031865352992</c:v>
                </c:pt>
                <c:pt idx="435">
                  <c:v>0.10795666533088299</c:v>
                </c:pt>
                <c:pt idx="436">
                  <c:v>0.10743847333729463</c:v>
                </c:pt>
                <c:pt idx="437">
                  <c:v>0.10674755067917699</c:v>
                </c:pt>
                <c:pt idx="438">
                  <c:v>0.10622935868558873</c:v>
                </c:pt>
                <c:pt idx="439">
                  <c:v>0.10588389735652992</c:v>
                </c:pt>
                <c:pt idx="440">
                  <c:v>0.1041565907112362</c:v>
                </c:pt>
                <c:pt idx="441">
                  <c:v>0.10398386004670637</c:v>
                </c:pt>
                <c:pt idx="442">
                  <c:v>0.1029474760595299</c:v>
                </c:pt>
                <c:pt idx="443">
                  <c:v>0.10277474539500077</c:v>
                </c:pt>
                <c:pt idx="444">
                  <c:v>0.10225655340141276</c:v>
                </c:pt>
                <c:pt idx="445">
                  <c:v>0.10225655340141276</c:v>
                </c:pt>
                <c:pt idx="446">
                  <c:v>0.10070197742064772</c:v>
                </c:pt>
                <c:pt idx="447">
                  <c:v>9.9838324098000766E-2</c:v>
                </c:pt>
                <c:pt idx="448">
                  <c:v>9.9838324098000766E-2</c:v>
                </c:pt>
                <c:pt idx="449">
                  <c:v>9.8974670775353768E-2</c:v>
                </c:pt>
                <c:pt idx="450">
                  <c:v>9.7765556123647568E-2</c:v>
                </c:pt>
                <c:pt idx="451">
                  <c:v>9.7247364130059757E-2</c:v>
                </c:pt>
                <c:pt idx="452">
                  <c:v>9.6556441471941742E-2</c:v>
                </c:pt>
                <c:pt idx="453">
                  <c:v>9.6038249478353446E-2</c:v>
                </c:pt>
                <c:pt idx="454">
                  <c:v>9.5865518813824005E-2</c:v>
                </c:pt>
                <c:pt idx="455">
                  <c:v>9.5174596155706767E-2</c:v>
                </c:pt>
                <c:pt idx="456">
                  <c:v>9.5001865491177451E-2</c:v>
                </c:pt>
              </c:numCache>
            </c:numRef>
          </c:yVal>
        </c:ser>
        <c:ser>
          <c:idx val="1"/>
          <c:order val="1"/>
          <c:tx>
            <c:v>Engineering</c:v>
          </c:tx>
          <c:spPr>
            <a:ln>
              <a:noFill/>
            </a:ln>
          </c:spPr>
          <c:marker>
            <c:symbol val="triangle"/>
            <c:size val="7"/>
            <c:spPr>
              <a:noFill/>
              <a:ln>
                <a:solidFill>
                  <a:srgbClr val="3A6733"/>
                </a:solidFill>
              </a:ln>
            </c:spPr>
          </c:marker>
          <c:xVal>
            <c:numRef>
              <c:f>[1]Engrg!$G$4:$G$519</c:f>
              <c:numCache>
                <c:formatCode>0.00000</c:formatCode>
                <c:ptCount val="516"/>
                <c:pt idx="0">
                  <c:v>1.9157088122605411E-3</c:v>
                </c:pt>
                <c:pt idx="1">
                  <c:v>3.8314176245210752E-3</c:v>
                </c:pt>
                <c:pt idx="2">
                  <c:v>5.7471264367816247E-3</c:v>
                </c:pt>
                <c:pt idx="3">
                  <c:v>7.6628352490421452E-3</c:v>
                </c:pt>
                <c:pt idx="4">
                  <c:v>9.5785440613027212E-3</c:v>
                </c:pt>
                <c:pt idx="5">
                  <c:v>1.1494252873563218E-2</c:v>
                </c:pt>
                <c:pt idx="6">
                  <c:v>1.340996168582376E-2</c:v>
                </c:pt>
                <c:pt idx="7">
                  <c:v>1.5325670498084337E-2</c:v>
                </c:pt>
                <c:pt idx="8">
                  <c:v>1.7241379310344827E-2</c:v>
                </c:pt>
                <c:pt idx="9">
                  <c:v>1.9157088122605363E-2</c:v>
                </c:pt>
                <c:pt idx="10">
                  <c:v>2.1072796934865901E-2</c:v>
                </c:pt>
                <c:pt idx="11">
                  <c:v>2.2988505747126436E-2</c:v>
                </c:pt>
                <c:pt idx="12">
                  <c:v>2.4904214559386972E-2</c:v>
                </c:pt>
                <c:pt idx="13">
                  <c:v>2.6819923371647552E-2</c:v>
                </c:pt>
                <c:pt idx="14">
                  <c:v>2.8735632183908056E-2</c:v>
                </c:pt>
                <c:pt idx="15">
                  <c:v>3.0651340996168612E-2</c:v>
                </c:pt>
                <c:pt idx="16">
                  <c:v>3.2567049808429262E-2</c:v>
                </c:pt>
                <c:pt idx="17">
                  <c:v>3.4482758620689655E-2</c:v>
                </c:pt>
                <c:pt idx="18">
                  <c:v>3.6398467432950193E-2</c:v>
                </c:pt>
                <c:pt idx="19">
                  <c:v>3.8314176245210725E-2</c:v>
                </c:pt>
                <c:pt idx="20">
                  <c:v>4.0229885057471264E-2</c:v>
                </c:pt>
                <c:pt idx="21">
                  <c:v>4.2145593869731802E-2</c:v>
                </c:pt>
                <c:pt idx="22">
                  <c:v>4.4061302681992306E-2</c:v>
                </c:pt>
                <c:pt idx="23">
                  <c:v>4.5977011494252866E-2</c:v>
                </c:pt>
                <c:pt idx="24">
                  <c:v>4.7892720306513759E-2</c:v>
                </c:pt>
                <c:pt idx="25">
                  <c:v>4.9808429118774034E-2</c:v>
                </c:pt>
                <c:pt idx="26">
                  <c:v>5.1724137931034524E-2</c:v>
                </c:pt>
                <c:pt idx="27">
                  <c:v>5.363984674329475E-2</c:v>
                </c:pt>
                <c:pt idx="28">
                  <c:v>5.5555555555555455E-2</c:v>
                </c:pt>
                <c:pt idx="29">
                  <c:v>5.7471264367816112E-2</c:v>
                </c:pt>
                <c:pt idx="30">
                  <c:v>5.9386973180076949E-2</c:v>
                </c:pt>
                <c:pt idx="31">
                  <c:v>6.1302681992337585E-2</c:v>
                </c:pt>
                <c:pt idx="32">
                  <c:v>6.3218390804597721E-2</c:v>
                </c:pt>
                <c:pt idx="33">
                  <c:v>6.5134099616858232E-2</c:v>
                </c:pt>
                <c:pt idx="34">
                  <c:v>6.7049808429118771E-2</c:v>
                </c:pt>
                <c:pt idx="35">
                  <c:v>6.8965517241379309E-2</c:v>
                </c:pt>
                <c:pt idx="36">
                  <c:v>7.0881226053639931E-2</c:v>
                </c:pt>
                <c:pt idx="37">
                  <c:v>7.2796934865900914E-2</c:v>
                </c:pt>
                <c:pt idx="38">
                  <c:v>7.4712643678160939E-2</c:v>
                </c:pt>
                <c:pt idx="39">
                  <c:v>7.662835249042145E-2</c:v>
                </c:pt>
                <c:pt idx="40">
                  <c:v>7.8544061302681989E-2</c:v>
                </c:pt>
                <c:pt idx="41">
                  <c:v>8.0459770114942528E-2</c:v>
                </c:pt>
                <c:pt idx="42">
                  <c:v>8.2375478927203066E-2</c:v>
                </c:pt>
                <c:pt idx="43">
                  <c:v>8.4291187739463605E-2</c:v>
                </c:pt>
                <c:pt idx="44">
                  <c:v>8.6206896551724227E-2</c:v>
                </c:pt>
                <c:pt idx="45">
                  <c:v>8.8122605363984766E-2</c:v>
                </c:pt>
                <c:pt idx="46">
                  <c:v>9.0038314176245207E-2</c:v>
                </c:pt>
                <c:pt idx="47">
                  <c:v>9.1954022988505746E-2</c:v>
                </c:pt>
                <c:pt idx="48">
                  <c:v>9.3869731800766285E-2</c:v>
                </c:pt>
                <c:pt idx="49">
                  <c:v>9.5785440613027212E-2</c:v>
                </c:pt>
                <c:pt idx="50">
                  <c:v>9.7701149425287362E-2</c:v>
                </c:pt>
                <c:pt idx="51">
                  <c:v>9.9616858237548067E-2</c:v>
                </c:pt>
                <c:pt idx="52">
                  <c:v>0.10153256704980843</c:v>
                </c:pt>
                <c:pt idx="53">
                  <c:v>0.10344827586206895</c:v>
                </c:pt>
                <c:pt idx="54">
                  <c:v>0.1053639846743295</c:v>
                </c:pt>
                <c:pt idx="55">
                  <c:v>0.10727969348659053</c:v>
                </c:pt>
                <c:pt idx="56">
                  <c:v>0.10919540229885102</c:v>
                </c:pt>
                <c:pt idx="57">
                  <c:v>0.1111111111111111</c:v>
                </c:pt>
                <c:pt idx="58">
                  <c:v>0.11302681992337164</c:v>
                </c:pt>
                <c:pt idx="59">
                  <c:v>0.11494252873563222</c:v>
                </c:pt>
                <c:pt idx="60">
                  <c:v>0.11685823754789243</c:v>
                </c:pt>
                <c:pt idx="61">
                  <c:v>0.11877394636015368</c:v>
                </c:pt>
                <c:pt idx="62">
                  <c:v>0.12068965517241392</c:v>
                </c:pt>
                <c:pt idx="63">
                  <c:v>0.12260536398467466</c:v>
                </c:pt>
                <c:pt idx="64">
                  <c:v>0.12452107279693539</c:v>
                </c:pt>
                <c:pt idx="65">
                  <c:v>0.12643678160919541</c:v>
                </c:pt>
                <c:pt idx="66">
                  <c:v>0.12835249042145594</c:v>
                </c:pt>
                <c:pt idx="67">
                  <c:v>0.13026819923371638</c:v>
                </c:pt>
                <c:pt idx="68">
                  <c:v>0.13218390804597702</c:v>
                </c:pt>
                <c:pt idx="69">
                  <c:v>0.13409961685823754</c:v>
                </c:pt>
                <c:pt idx="70">
                  <c:v>0.13601532567049879</c:v>
                </c:pt>
                <c:pt idx="71">
                  <c:v>0.13793103448275926</c:v>
                </c:pt>
                <c:pt idx="72">
                  <c:v>0.13984674329501914</c:v>
                </c:pt>
                <c:pt idx="73">
                  <c:v>0.1417624521072807</c:v>
                </c:pt>
                <c:pt idx="74">
                  <c:v>0.14367816091954017</c:v>
                </c:pt>
                <c:pt idx="75">
                  <c:v>0.14559386973180091</c:v>
                </c:pt>
                <c:pt idx="76">
                  <c:v>0.14750957854406141</c:v>
                </c:pt>
                <c:pt idx="77">
                  <c:v>0.1494252873563231</c:v>
                </c:pt>
                <c:pt idx="78">
                  <c:v>0.1513409961685824</c:v>
                </c:pt>
                <c:pt idx="79">
                  <c:v>0.1532567049808429</c:v>
                </c:pt>
                <c:pt idx="80">
                  <c:v>0.15517241379310345</c:v>
                </c:pt>
                <c:pt idx="81">
                  <c:v>0.15708812260536456</c:v>
                </c:pt>
                <c:pt idx="82">
                  <c:v>0.15900383141762553</c:v>
                </c:pt>
                <c:pt idx="83">
                  <c:v>0.16091954022988506</c:v>
                </c:pt>
                <c:pt idx="84">
                  <c:v>0.16283524904214591</c:v>
                </c:pt>
                <c:pt idx="85">
                  <c:v>0.16475095785440624</c:v>
                </c:pt>
                <c:pt idx="86">
                  <c:v>0.16666666666666666</c:v>
                </c:pt>
                <c:pt idx="87">
                  <c:v>0.16858237547892721</c:v>
                </c:pt>
                <c:pt idx="88">
                  <c:v>0.17049808429118843</c:v>
                </c:pt>
                <c:pt idx="89">
                  <c:v>0.17241379310344893</c:v>
                </c:pt>
                <c:pt idx="90">
                  <c:v>0.17432950191570867</c:v>
                </c:pt>
                <c:pt idx="91">
                  <c:v>0.17624521072797036</c:v>
                </c:pt>
                <c:pt idx="92">
                  <c:v>0.17816091954023042</c:v>
                </c:pt>
                <c:pt idx="93">
                  <c:v>0.18007662835249041</c:v>
                </c:pt>
                <c:pt idx="94">
                  <c:v>0.18199233716475188</c:v>
                </c:pt>
                <c:pt idx="95">
                  <c:v>0.18390804597701232</c:v>
                </c:pt>
                <c:pt idx="96">
                  <c:v>0.18582375478927204</c:v>
                </c:pt>
                <c:pt idx="97">
                  <c:v>0.18773946360153329</c:v>
                </c:pt>
                <c:pt idx="98">
                  <c:v>0.18965517241379309</c:v>
                </c:pt>
                <c:pt idx="99">
                  <c:v>0.19157088122605365</c:v>
                </c:pt>
                <c:pt idx="100">
                  <c:v>0.1934865900383142</c:v>
                </c:pt>
                <c:pt idx="101">
                  <c:v>0.19540229885057525</c:v>
                </c:pt>
                <c:pt idx="102">
                  <c:v>0.19731800766283544</c:v>
                </c:pt>
                <c:pt idx="103">
                  <c:v>0.19923371647509591</c:v>
                </c:pt>
                <c:pt idx="104">
                  <c:v>0.20114942528735641</c:v>
                </c:pt>
                <c:pt idx="105">
                  <c:v>0.20306513409961691</c:v>
                </c:pt>
                <c:pt idx="106">
                  <c:v>0.2049808429118774</c:v>
                </c:pt>
                <c:pt idx="107">
                  <c:v>0.20689655172413793</c:v>
                </c:pt>
                <c:pt idx="108">
                  <c:v>0.20881226053639956</c:v>
                </c:pt>
                <c:pt idx="109">
                  <c:v>0.21072796934865887</c:v>
                </c:pt>
                <c:pt idx="110">
                  <c:v>0.21264367816091953</c:v>
                </c:pt>
                <c:pt idx="111">
                  <c:v>0.21455938697318044</c:v>
                </c:pt>
                <c:pt idx="112">
                  <c:v>0.21647509578544152</c:v>
                </c:pt>
                <c:pt idx="113">
                  <c:v>0.21839080459770208</c:v>
                </c:pt>
                <c:pt idx="114">
                  <c:v>0.22030651340996169</c:v>
                </c:pt>
                <c:pt idx="115">
                  <c:v>0.22222222222222221</c:v>
                </c:pt>
                <c:pt idx="116">
                  <c:v>0.22413793103448276</c:v>
                </c:pt>
                <c:pt idx="117">
                  <c:v>0.22605363984674329</c:v>
                </c:pt>
                <c:pt idx="118">
                  <c:v>0.22796934865900445</c:v>
                </c:pt>
                <c:pt idx="119">
                  <c:v>0.22988505747126489</c:v>
                </c:pt>
                <c:pt idx="120">
                  <c:v>0.23180076628352467</c:v>
                </c:pt>
                <c:pt idx="121">
                  <c:v>0.23371647509578544</c:v>
                </c:pt>
                <c:pt idx="122">
                  <c:v>0.23563218390804597</c:v>
                </c:pt>
                <c:pt idx="123">
                  <c:v>0.23754789272030738</c:v>
                </c:pt>
                <c:pt idx="124">
                  <c:v>0.23946360153256788</c:v>
                </c:pt>
                <c:pt idx="125">
                  <c:v>0.24137931034482771</c:v>
                </c:pt>
                <c:pt idx="126">
                  <c:v>0.24329501915708882</c:v>
                </c:pt>
                <c:pt idx="127">
                  <c:v>0.2452107279693487</c:v>
                </c:pt>
                <c:pt idx="128">
                  <c:v>0.24712643678160978</c:v>
                </c:pt>
                <c:pt idx="129">
                  <c:v>0.24904214559387075</c:v>
                </c:pt>
                <c:pt idx="130">
                  <c:v>0.25095785440612828</c:v>
                </c:pt>
                <c:pt idx="131">
                  <c:v>0.25287356321839088</c:v>
                </c:pt>
                <c:pt idx="132">
                  <c:v>0.25478927203065138</c:v>
                </c:pt>
                <c:pt idx="133">
                  <c:v>0.25670498084291188</c:v>
                </c:pt>
                <c:pt idx="134">
                  <c:v>0.25862068965517282</c:v>
                </c:pt>
                <c:pt idx="135">
                  <c:v>0.26053639846743293</c:v>
                </c:pt>
                <c:pt idx="136">
                  <c:v>0.26245210727969498</c:v>
                </c:pt>
                <c:pt idx="137">
                  <c:v>0.26436781609195431</c:v>
                </c:pt>
                <c:pt idx="138">
                  <c:v>0.26628352490421481</c:v>
                </c:pt>
                <c:pt idx="139">
                  <c:v>0.26819923371647503</c:v>
                </c:pt>
                <c:pt idx="140">
                  <c:v>0.27011494252873564</c:v>
                </c:pt>
                <c:pt idx="141">
                  <c:v>0.2720306513409963</c:v>
                </c:pt>
                <c:pt idx="142">
                  <c:v>0.27394636015325796</c:v>
                </c:pt>
                <c:pt idx="143">
                  <c:v>0.27586206896551851</c:v>
                </c:pt>
                <c:pt idx="144">
                  <c:v>0.27777777777777896</c:v>
                </c:pt>
                <c:pt idx="145">
                  <c:v>0.27969348659003829</c:v>
                </c:pt>
                <c:pt idx="146">
                  <c:v>0.28160919540229884</c:v>
                </c:pt>
                <c:pt idx="147">
                  <c:v>0.28352490421456145</c:v>
                </c:pt>
                <c:pt idx="148">
                  <c:v>0.28544061302682094</c:v>
                </c:pt>
                <c:pt idx="149">
                  <c:v>0.28735632183908244</c:v>
                </c:pt>
                <c:pt idx="150">
                  <c:v>0.28927203065134099</c:v>
                </c:pt>
                <c:pt idx="151">
                  <c:v>0.29118773946360182</c:v>
                </c:pt>
                <c:pt idx="152">
                  <c:v>0.29310344827586232</c:v>
                </c:pt>
                <c:pt idx="153">
                  <c:v>0.2950191570881226</c:v>
                </c:pt>
                <c:pt idx="154">
                  <c:v>0.29693486590038493</c:v>
                </c:pt>
                <c:pt idx="155">
                  <c:v>0.29885057471264626</c:v>
                </c:pt>
                <c:pt idx="156">
                  <c:v>0.30076628352490564</c:v>
                </c:pt>
                <c:pt idx="157">
                  <c:v>0.30268199233716625</c:v>
                </c:pt>
                <c:pt idx="158">
                  <c:v>0.30459770114942675</c:v>
                </c:pt>
                <c:pt idx="159">
                  <c:v>0.30651340996168702</c:v>
                </c:pt>
                <c:pt idx="160">
                  <c:v>0.30842911877394757</c:v>
                </c:pt>
                <c:pt idx="161">
                  <c:v>0.31034482758620813</c:v>
                </c:pt>
                <c:pt idx="162">
                  <c:v>0.31226053639846862</c:v>
                </c:pt>
                <c:pt idx="163">
                  <c:v>0.31417624521072907</c:v>
                </c:pt>
                <c:pt idx="164">
                  <c:v>0.31609195402298851</c:v>
                </c:pt>
                <c:pt idx="165">
                  <c:v>0.31800766283525123</c:v>
                </c:pt>
                <c:pt idx="166">
                  <c:v>0.31992337164751156</c:v>
                </c:pt>
                <c:pt idx="167">
                  <c:v>0.32183908045977111</c:v>
                </c:pt>
                <c:pt idx="168">
                  <c:v>0.32375478927203255</c:v>
                </c:pt>
                <c:pt idx="169">
                  <c:v>0.32567049808429294</c:v>
                </c:pt>
                <c:pt idx="170">
                  <c:v>0.32758620689655343</c:v>
                </c:pt>
                <c:pt idx="171">
                  <c:v>0.32950191570881404</c:v>
                </c:pt>
                <c:pt idx="172">
                  <c:v>0.33141762452107282</c:v>
                </c:pt>
                <c:pt idx="173">
                  <c:v>0.33333333333333331</c:v>
                </c:pt>
                <c:pt idx="174">
                  <c:v>0.33524904214559376</c:v>
                </c:pt>
                <c:pt idx="175">
                  <c:v>0.33716475095785697</c:v>
                </c:pt>
                <c:pt idx="176">
                  <c:v>0.33908045977011642</c:v>
                </c:pt>
                <c:pt idx="177">
                  <c:v>0.34099616858237547</c:v>
                </c:pt>
                <c:pt idx="178">
                  <c:v>0.3429118773946383</c:v>
                </c:pt>
                <c:pt idx="179">
                  <c:v>0.34482758620689791</c:v>
                </c:pt>
                <c:pt idx="180">
                  <c:v>0.34674329501915707</c:v>
                </c:pt>
                <c:pt idx="181">
                  <c:v>0.34865900383141762</c:v>
                </c:pt>
                <c:pt idx="182">
                  <c:v>0.35057471264367934</c:v>
                </c:pt>
                <c:pt idx="183">
                  <c:v>0.35249042145593867</c:v>
                </c:pt>
                <c:pt idx="184">
                  <c:v>0.35440613026819928</c:v>
                </c:pt>
                <c:pt idx="185">
                  <c:v>0.35632183908046178</c:v>
                </c:pt>
                <c:pt idx="186">
                  <c:v>0.35823754789272033</c:v>
                </c:pt>
                <c:pt idx="187">
                  <c:v>0.36015325670498083</c:v>
                </c:pt>
                <c:pt idx="188">
                  <c:v>0.36206896551724427</c:v>
                </c:pt>
                <c:pt idx="189">
                  <c:v>0.36398467432950493</c:v>
                </c:pt>
                <c:pt idx="190">
                  <c:v>0.36590038314176426</c:v>
                </c:pt>
                <c:pt idx="191">
                  <c:v>0.36781609195402593</c:v>
                </c:pt>
                <c:pt idx="192">
                  <c:v>0.36973180076628354</c:v>
                </c:pt>
                <c:pt idx="193">
                  <c:v>0.37164750957854431</c:v>
                </c:pt>
                <c:pt idx="194">
                  <c:v>0.37356321839080603</c:v>
                </c:pt>
                <c:pt idx="195">
                  <c:v>0.37547892720306747</c:v>
                </c:pt>
                <c:pt idx="196">
                  <c:v>0.3773946360153258</c:v>
                </c:pt>
                <c:pt idx="197">
                  <c:v>0.37931034482758746</c:v>
                </c:pt>
                <c:pt idx="198">
                  <c:v>0.38122605363984907</c:v>
                </c:pt>
                <c:pt idx="199">
                  <c:v>0.38314176245210735</c:v>
                </c:pt>
                <c:pt idx="200">
                  <c:v>0.38505747126437007</c:v>
                </c:pt>
                <c:pt idx="201">
                  <c:v>0.38697318007662945</c:v>
                </c:pt>
                <c:pt idx="202">
                  <c:v>0.38888888888889195</c:v>
                </c:pt>
                <c:pt idx="203">
                  <c:v>0.39080459770115145</c:v>
                </c:pt>
                <c:pt idx="204">
                  <c:v>0.39272030651341094</c:v>
                </c:pt>
                <c:pt idx="205">
                  <c:v>0.39463601532567244</c:v>
                </c:pt>
                <c:pt idx="206">
                  <c:v>0.39655172413793138</c:v>
                </c:pt>
                <c:pt idx="207">
                  <c:v>0.39846743295019182</c:v>
                </c:pt>
                <c:pt idx="208">
                  <c:v>0.40038314176245388</c:v>
                </c:pt>
                <c:pt idx="209">
                  <c:v>0.40229885057471265</c:v>
                </c:pt>
                <c:pt idx="210">
                  <c:v>0.40421455938697332</c:v>
                </c:pt>
                <c:pt idx="211">
                  <c:v>0.40613026819923381</c:v>
                </c:pt>
                <c:pt idx="212">
                  <c:v>0.40804597701149431</c:v>
                </c:pt>
                <c:pt idx="213">
                  <c:v>0.40996168582375625</c:v>
                </c:pt>
                <c:pt idx="214">
                  <c:v>0.4118773946360153</c:v>
                </c:pt>
                <c:pt idx="215">
                  <c:v>0.41379310344827575</c:v>
                </c:pt>
                <c:pt idx="216">
                  <c:v>0.41570881226053641</c:v>
                </c:pt>
                <c:pt idx="217">
                  <c:v>0.41762452107279824</c:v>
                </c:pt>
                <c:pt idx="218">
                  <c:v>0.41954022988505862</c:v>
                </c:pt>
                <c:pt idx="219">
                  <c:v>0.42145593869731801</c:v>
                </c:pt>
                <c:pt idx="220">
                  <c:v>0.42337164750957967</c:v>
                </c:pt>
                <c:pt idx="221">
                  <c:v>0.42528735632183906</c:v>
                </c:pt>
                <c:pt idx="222">
                  <c:v>0.42720306513410061</c:v>
                </c:pt>
                <c:pt idx="223">
                  <c:v>0.42911877394636216</c:v>
                </c:pt>
                <c:pt idx="224">
                  <c:v>0.43103448275862088</c:v>
                </c:pt>
                <c:pt idx="225">
                  <c:v>0.43295019157088305</c:v>
                </c:pt>
                <c:pt idx="226">
                  <c:v>0.43486590038314354</c:v>
                </c:pt>
                <c:pt idx="227">
                  <c:v>0.43678160919540404</c:v>
                </c:pt>
                <c:pt idx="228">
                  <c:v>0.43869731800766282</c:v>
                </c:pt>
                <c:pt idx="229">
                  <c:v>0.44061302681992326</c:v>
                </c:pt>
                <c:pt idx="230">
                  <c:v>0.44252873563218392</c:v>
                </c:pt>
                <c:pt idx="231">
                  <c:v>0.44444444444444442</c:v>
                </c:pt>
                <c:pt idx="232">
                  <c:v>0.44636015325670497</c:v>
                </c:pt>
                <c:pt idx="233">
                  <c:v>0.44827586206896552</c:v>
                </c:pt>
                <c:pt idx="234">
                  <c:v>0.45019157088122574</c:v>
                </c:pt>
                <c:pt idx="235">
                  <c:v>0.45210727969348657</c:v>
                </c:pt>
                <c:pt idx="236">
                  <c:v>0.45402298850574846</c:v>
                </c:pt>
                <c:pt idx="237">
                  <c:v>0.45593869731800885</c:v>
                </c:pt>
                <c:pt idx="238">
                  <c:v>0.45785440613026934</c:v>
                </c:pt>
                <c:pt idx="239">
                  <c:v>0.45977011494252878</c:v>
                </c:pt>
                <c:pt idx="240">
                  <c:v>0.46168582375479039</c:v>
                </c:pt>
                <c:pt idx="241">
                  <c:v>0.46360153256704983</c:v>
                </c:pt>
                <c:pt idx="242">
                  <c:v>0.46551724137931133</c:v>
                </c:pt>
                <c:pt idx="243">
                  <c:v>0.46743295019157083</c:v>
                </c:pt>
                <c:pt idx="244">
                  <c:v>0.46934865900383188</c:v>
                </c:pt>
                <c:pt idx="245">
                  <c:v>0.47126436781609232</c:v>
                </c:pt>
                <c:pt idx="246">
                  <c:v>0.47318007662835282</c:v>
                </c:pt>
                <c:pt idx="247">
                  <c:v>0.47509578544061332</c:v>
                </c:pt>
                <c:pt idx="248">
                  <c:v>0.47701149425287503</c:v>
                </c:pt>
                <c:pt idx="249">
                  <c:v>0.47892720306513431</c:v>
                </c:pt>
                <c:pt idx="250">
                  <c:v>0.48084291187739614</c:v>
                </c:pt>
                <c:pt idx="251">
                  <c:v>0.48275862068965664</c:v>
                </c:pt>
                <c:pt idx="252">
                  <c:v>0.4846743295019158</c:v>
                </c:pt>
                <c:pt idx="253">
                  <c:v>0.4865900383141763</c:v>
                </c:pt>
                <c:pt idx="254">
                  <c:v>0.4885057471264368</c:v>
                </c:pt>
                <c:pt idx="255">
                  <c:v>0.49042145593869857</c:v>
                </c:pt>
                <c:pt idx="256">
                  <c:v>0.49233716475095896</c:v>
                </c:pt>
                <c:pt idx="257">
                  <c:v>0.49425287356321951</c:v>
                </c:pt>
                <c:pt idx="258">
                  <c:v>0.49616858237548112</c:v>
                </c:pt>
                <c:pt idx="259">
                  <c:v>0.49808429118774217</c:v>
                </c:pt>
                <c:pt idx="260">
                  <c:v>0.5</c:v>
                </c:pt>
                <c:pt idx="261">
                  <c:v>0.50191570881225656</c:v>
                </c:pt>
                <c:pt idx="262">
                  <c:v>0.5038314176245251</c:v>
                </c:pt>
                <c:pt idx="263">
                  <c:v>0.50574712643678366</c:v>
                </c:pt>
                <c:pt idx="264">
                  <c:v>0.5076628352490421</c:v>
                </c:pt>
                <c:pt idx="265">
                  <c:v>0.50957854406130032</c:v>
                </c:pt>
                <c:pt idx="266">
                  <c:v>0.51149425287356365</c:v>
                </c:pt>
                <c:pt idx="267">
                  <c:v>0.51340996168582376</c:v>
                </c:pt>
                <c:pt idx="268">
                  <c:v>0.51532567049808786</c:v>
                </c:pt>
                <c:pt idx="269">
                  <c:v>0.51724137931034486</c:v>
                </c:pt>
                <c:pt idx="270">
                  <c:v>0.51915708812260319</c:v>
                </c:pt>
                <c:pt idx="271">
                  <c:v>0.52107279693486586</c:v>
                </c:pt>
                <c:pt idx="272">
                  <c:v>0.52298850574712397</c:v>
                </c:pt>
                <c:pt idx="273">
                  <c:v>0.52490421455938996</c:v>
                </c:pt>
                <c:pt idx="274">
                  <c:v>0.52681992337164751</c:v>
                </c:pt>
                <c:pt idx="275">
                  <c:v>0.52873563218391106</c:v>
                </c:pt>
                <c:pt idx="276">
                  <c:v>0.53065134099616851</c:v>
                </c:pt>
                <c:pt idx="277">
                  <c:v>0.53256704980842651</c:v>
                </c:pt>
                <c:pt idx="278">
                  <c:v>0.5344827586206895</c:v>
                </c:pt>
                <c:pt idx="279">
                  <c:v>0.53639846743295017</c:v>
                </c:pt>
                <c:pt idx="280">
                  <c:v>0.5383141762452105</c:v>
                </c:pt>
                <c:pt idx="281">
                  <c:v>0.5402298850574716</c:v>
                </c:pt>
                <c:pt idx="282">
                  <c:v>0.5440613026819926</c:v>
                </c:pt>
                <c:pt idx="283">
                  <c:v>0.54597701149425293</c:v>
                </c:pt>
                <c:pt idx="284">
                  <c:v>0.5478927203065137</c:v>
                </c:pt>
                <c:pt idx="285">
                  <c:v>0.54980842911877637</c:v>
                </c:pt>
                <c:pt idx="286">
                  <c:v>0.5517241379310347</c:v>
                </c:pt>
                <c:pt idx="287">
                  <c:v>0.55363984674329758</c:v>
                </c:pt>
                <c:pt idx="288">
                  <c:v>0.55555555555555569</c:v>
                </c:pt>
                <c:pt idx="289">
                  <c:v>0.55747126436781613</c:v>
                </c:pt>
                <c:pt idx="290">
                  <c:v>0.55938697318007669</c:v>
                </c:pt>
                <c:pt idx="291">
                  <c:v>0.56130268199233346</c:v>
                </c:pt>
                <c:pt idx="292">
                  <c:v>0.56321839080459768</c:v>
                </c:pt>
                <c:pt idx="293">
                  <c:v>0.56513409961685823</c:v>
                </c:pt>
                <c:pt idx="294">
                  <c:v>0.56704980842912311</c:v>
                </c:pt>
                <c:pt idx="295">
                  <c:v>0.56896551724138156</c:v>
                </c:pt>
                <c:pt idx="296">
                  <c:v>0.57088122605364211</c:v>
                </c:pt>
                <c:pt idx="297">
                  <c:v>0.57279693486590033</c:v>
                </c:pt>
                <c:pt idx="298">
                  <c:v>0.57471264367816288</c:v>
                </c:pt>
                <c:pt idx="299">
                  <c:v>0.57662835249042543</c:v>
                </c:pt>
                <c:pt idx="300">
                  <c:v>0.57854406130268199</c:v>
                </c:pt>
                <c:pt idx="301">
                  <c:v>0.58045977011494032</c:v>
                </c:pt>
                <c:pt idx="302">
                  <c:v>0.58237547892720087</c:v>
                </c:pt>
                <c:pt idx="303">
                  <c:v>0.58429118773946132</c:v>
                </c:pt>
                <c:pt idx="304">
                  <c:v>0.58620689655172409</c:v>
                </c:pt>
                <c:pt idx="305">
                  <c:v>0.58812260536398453</c:v>
                </c:pt>
                <c:pt idx="306">
                  <c:v>0.59003831417624297</c:v>
                </c:pt>
                <c:pt idx="307">
                  <c:v>0.59386973180076397</c:v>
                </c:pt>
                <c:pt idx="308">
                  <c:v>0.59578544061302685</c:v>
                </c:pt>
                <c:pt idx="309">
                  <c:v>0.5977011494252874</c:v>
                </c:pt>
                <c:pt idx="310">
                  <c:v>0.59961685823754751</c:v>
                </c:pt>
                <c:pt idx="311">
                  <c:v>0.6015325670498084</c:v>
                </c:pt>
                <c:pt idx="312">
                  <c:v>0.60344827586206851</c:v>
                </c:pt>
                <c:pt idx="313">
                  <c:v>0.6053639846743295</c:v>
                </c:pt>
                <c:pt idx="314">
                  <c:v>0.60727969348659483</c:v>
                </c:pt>
                <c:pt idx="315">
                  <c:v>0.60919540229885505</c:v>
                </c:pt>
                <c:pt idx="316">
                  <c:v>0.6111111111111116</c:v>
                </c:pt>
                <c:pt idx="317">
                  <c:v>0.61302681992337404</c:v>
                </c:pt>
                <c:pt idx="318">
                  <c:v>0.61494252873563149</c:v>
                </c:pt>
                <c:pt idx="319">
                  <c:v>0.61685823754789715</c:v>
                </c:pt>
                <c:pt idx="320">
                  <c:v>0.61877394636015592</c:v>
                </c:pt>
                <c:pt idx="321">
                  <c:v>0.62068965517241625</c:v>
                </c:pt>
                <c:pt idx="322">
                  <c:v>0.62260536398467703</c:v>
                </c:pt>
                <c:pt idx="323">
                  <c:v>0.62452107279693492</c:v>
                </c:pt>
                <c:pt idx="324">
                  <c:v>0.62643678160919569</c:v>
                </c:pt>
                <c:pt idx="325">
                  <c:v>0.62835249042145591</c:v>
                </c:pt>
                <c:pt idx="326">
                  <c:v>0.63218390804597702</c:v>
                </c:pt>
                <c:pt idx="327">
                  <c:v>0.63409961685824212</c:v>
                </c:pt>
                <c:pt idx="328">
                  <c:v>0.63601532567050034</c:v>
                </c:pt>
                <c:pt idx="329">
                  <c:v>0.63793103448276089</c:v>
                </c:pt>
                <c:pt idx="330">
                  <c:v>0.63984674329502134</c:v>
                </c:pt>
                <c:pt idx="331">
                  <c:v>0.64176245210728189</c:v>
                </c:pt>
                <c:pt idx="332">
                  <c:v>0.64367816091954222</c:v>
                </c:pt>
                <c:pt idx="333">
                  <c:v>0.64559386973180077</c:v>
                </c:pt>
                <c:pt idx="334">
                  <c:v>0.64750957854406332</c:v>
                </c:pt>
                <c:pt idx="335">
                  <c:v>0.64942528735632365</c:v>
                </c:pt>
                <c:pt idx="336">
                  <c:v>0.6513409961685882</c:v>
                </c:pt>
                <c:pt idx="337">
                  <c:v>0.65325670498084287</c:v>
                </c:pt>
                <c:pt idx="338">
                  <c:v>0.65517241379310698</c:v>
                </c:pt>
                <c:pt idx="339">
                  <c:v>0.65708812260536464</c:v>
                </c:pt>
                <c:pt idx="340">
                  <c:v>0.65900383141762464</c:v>
                </c:pt>
                <c:pt idx="341">
                  <c:v>0.66091954022988875</c:v>
                </c:pt>
                <c:pt idx="342">
                  <c:v>0.66283524904214564</c:v>
                </c:pt>
                <c:pt idx="343">
                  <c:v>0.66475095785440919</c:v>
                </c:pt>
                <c:pt idx="344">
                  <c:v>0.66666666666666663</c:v>
                </c:pt>
                <c:pt idx="345">
                  <c:v>0.66858237547892718</c:v>
                </c:pt>
                <c:pt idx="346">
                  <c:v>0.67049808429119073</c:v>
                </c:pt>
                <c:pt idx="347">
                  <c:v>0.67241379310344862</c:v>
                </c:pt>
                <c:pt idx="348">
                  <c:v>0.67432950191570884</c:v>
                </c:pt>
                <c:pt idx="349">
                  <c:v>0.67624521072796961</c:v>
                </c:pt>
                <c:pt idx="350">
                  <c:v>0.67816091954022983</c:v>
                </c:pt>
                <c:pt idx="351">
                  <c:v>0.68007662835249061</c:v>
                </c:pt>
                <c:pt idx="352">
                  <c:v>0.68199233716475094</c:v>
                </c:pt>
                <c:pt idx="353">
                  <c:v>0.68390804597701149</c:v>
                </c:pt>
                <c:pt idx="354">
                  <c:v>0.68582375478927204</c:v>
                </c:pt>
                <c:pt idx="355">
                  <c:v>0.68773946360153504</c:v>
                </c:pt>
                <c:pt idx="356">
                  <c:v>0.6896551724137977</c:v>
                </c:pt>
                <c:pt idx="357">
                  <c:v>0.69157088122605359</c:v>
                </c:pt>
                <c:pt idx="358">
                  <c:v>0.69348659003831359</c:v>
                </c:pt>
                <c:pt idx="359">
                  <c:v>0.6954022988505747</c:v>
                </c:pt>
                <c:pt idx="360">
                  <c:v>0.69731800766283525</c:v>
                </c:pt>
                <c:pt idx="361">
                  <c:v>0.69923371647509824</c:v>
                </c:pt>
                <c:pt idx="362">
                  <c:v>0.70114942528735635</c:v>
                </c:pt>
                <c:pt idx="363">
                  <c:v>0.70306513409961691</c:v>
                </c:pt>
                <c:pt idx="364">
                  <c:v>0.7068965517241379</c:v>
                </c:pt>
                <c:pt idx="365">
                  <c:v>0.70881226053639845</c:v>
                </c:pt>
                <c:pt idx="366">
                  <c:v>0.71072796934865901</c:v>
                </c:pt>
                <c:pt idx="367">
                  <c:v>0.71264367816092189</c:v>
                </c:pt>
                <c:pt idx="368">
                  <c:v>0.71455938697318211</c:v>
                </c:pt>
                <c:pt idx="369">
                  <c:v>0.71647509578544066</c:v>
                </c:pt>
                <c:pt idx="370">
                  <c:v>0.7183908045977031</c:v>
                </c:pt>
                <c:pt idx="371">
                  <c:v>0.72030651340996166</c:v>
                </c:pt>
                <c:pt idx="372">
                  <c:v>0.72222222222222221</c:v>
                </c:pt>
                <c:pt idx="373">
                  <c:v>0.72413793103448365</c:v>
                </c:pt>
                <c:pt idx="374">
                  <c:v>0.72605363984674332</c:v>
                </c:pt>
                <c:pt idx="375">
                  <c:v>0.72796934865900464</c:v>
                </c:pt>
                <c:pt idx="376">
                  <c:v>0.72988505747126464</c:v>
                </c:pt>
                <c:pt idx="377">
                  <c:v>0.73180076628352853</c:v>
                </c:pt>
                <c:pt idx="378">
                  <c:v>0.73371647509578564</c:v>
                </c:pt>
                <c:pt idx="379">
                  <c:v>0.73563218390804597</c:v>
                </c:pt>
                <c:pt idx="380">
                  <c:v>0.73754789272030663</c:v>
                </c:pt>
                <c:pt idx="381">
                  <c:v>0.73946360153256707</c:v>
                </c:pt>
                <c:pt idx="382">
                  <c:v>0.74137931034483062</c:v>
                </c:pt>
                <c:pt idx="383">
                  <c:v>0.74329501915709106</c:v>
                </c:pt>
                <c:pt idx="384">
                  <c:v>0.74521072796934851</c:v>
                </c:pt>
                <c:pt idx="385">
                  <c:v>0.74904214559386972</c:v>
                </c:pt>
                <c:pt idx="386">
                  <c:v>0.75095785440613294</c:v>
                </c:pt>
                <c:pt idx="387">
                  <c:v>0.75287356321839338</c:v>
                </c:pt>
                <c:pt idx="388">
                  <c:v>0.75478927203065393</c:v>
                </c:pt>
                <c:pt idx="389">
                  <c:v>0.75670498084291149</c:v>
                </c:pt>
                <c:pt idx="390">
                  <c:v>0.75862068965517693</c:v>
                </c:pt>
                <c:pt idx="391">
                  <c:v>0.76053639846743248</c:v>
                </c:pt>
                <c:pt idx="392">
                  <c:v>0.7624521072796937</c:v>
                </c:pt>
                <c:pt idx="393">
                  <c:v>0.76436781609195403</c:v>
                </c:pt>
                <c:pt idx="394">
                  <c:v>0.76628352490421459</c:v>
                </c:pt>
                <c:pt idx="395">
                  <c:v>0.76819923371647969</c:v>
                </c:pt>
                <c:pt idx="396">
                  <c:v>0.77011494252873813</c:v>
                </c:pt>
                <c:pt idx="397">
                  <c:v>0.77203065134099835</c:v>
                </c:pt>
                <c:pt idx="398">
                  <c:v>0.77394636015325668</c:v>
                </c:pt>
                <c:pt idx="399">
                  <c:v>0.77586206896551724</c:v>
                </c:pt>
                <c:pt idx="400">
                  <c:v>0.77777777777778001</c:v>
                </c:pt>
                <c:pt idx="401">
                  <c:v>0.77969348659004289</c:v>
                </c:pt>
                <c:pt idx="402">
                  <c:v>0.7816091954022989</c:v>
                </c:pt>
                <c:pt idx="403">
                  <c:v>0.78352490421455934</c:v>
                </c:pt>
                <c:pt idx="404">
                  <c:v>0.785440613026822</c:v>
                </c:pt>
                <c:pt idx="405">
                  <c:v>0.78735632183907844</c:v>
                </c:pt>
                <c:pt idx="406">
                  <c:v>0.78927203065134099</c:v>
                </c:pt>
                <c:pt idx="407">
                  <c:v>0.79118773946360155</c:v>
                </c:pt>
                <c:pt idx="408">
                  <c:v>0.7931034482758621</c:v>
                </c:pt>
                <c:pt idx="409">
                  <c:v>0.79501915708812265</c:v>
                </c:pt>
                <c:pt idx="410">
                  <c:v>0.79693486590038309</c:v>
                </c:pt>
                <c:pt idx="411">
                  <c:v>0.79885057471264131</c:v>
                </c:pt>
                <c:pt idx="412">
                  <c:v>0.8007662835249042</c:v>
                </c:pt>
                <c:pt idx="413">
                  <c:v>0.80268199233716475</c:v>
                </c:pt>
                <c:pt idx="414">
                  <c:v>0.8045977011494253</c:v>
                </c:pt>
                <c:pt idx="415">
                  <c:v>0.80651340996168353</c:v>
                </c:pt>
                <c:pt idx="416">
                  <c:v>0.80842911877394641</c:v>
                </c:pt>
                <c:pt idx="417">
                  <c:v>0.81034482758620685</c:v>
                </c:pt>
                <c:pt idx="418">
                  <c:v>0.81226053639846763</c:v>
                </c:pt>
                <c:pt idx="419">
                  <c:v>0.81417624521072796</c:v>
                </c:pt>
                <c:pt idx="420">
                  <c:v>0.81609195402298862</c:v>
                </c:pt>
                <c:pt idx="421">
                  <c:v>0.81800766283524906</c:v>
                </c:pt>
                <c:pt idx="422">
                  <c:v>0.81992337164750961</c:v>
                </c:pt>
                <c:pt idx="423">
                  <c:v>0.82183908045977283</c:v>
                </c:pt>
                <c:pt idx="424">
                  <c:v>0.8237547892720305</c:v>
                </c:pt>
                <c:pt idx="425">
                  <c:v>0.82567049808429382</c:v>
                </c:pt>
                <c:pt idx="426">
                  <c:v>0.82758620689655149</c:v>
                </c:pt>
                <c:pt idx="427">
                  <c:v>0.8295019157088126</c:v>
                </c:pt>
                <c:pt idx="428">
                  <c:v>0.83141762452107282</c:v>
                </c:pt>
                <c:pt idx="429">
                  <c:v>0.8333333333333337</c:v>
                </c:pt>
                <c:pt idx="430">
                  <c:v>0.83524904214559836</c:v>
                </c:pt>
                <c:pt idx="431">
                  <c:v>0.83716475095785436</c:v>
                </c:pt>
                <c:pt idx="432">
                  <c:v>0.83908045977011492</c:v>
                </c:pt>
                <c:pt idx="433">
                  <c:v>0.84099616858237569</c:v>
                </c:pt>
                <c:pt idx="434">
                  <c:v>0.84291187739463835</c:v>
                </c:pt>
                <c:pt idx="435">
                  <c:v>0.84482758620689891</c:v>
                </c:pt>
                <c:pt idx="436">
                  <c:v>0.84674329501915935</c:v>
                </c:pt>
                <c:pt idx="437">
                  <c:v>0.8486590038314199</c:v>
                </c:pt>
                <c:pt idx="438">
                  <c:v>0.85057471264368256</c:v>
                </c:pt>
                <c:pt idx="439">
                  <c:v>0.85249042145593867</c:v>
                </c:pt>
                <c:pt idx="440">
                  <c:v>0.8544061302682</c:v>
                </c:pt>
                <c:pt idx="441">
                  <c:v>0.856321839080462</c:v>
                </c:pt>
                <c:pt idx="442">
                  <c:v>0.85823754789271856</c:v>
                </c:pt>
                <c:pt idx="443">
                  <c:v>0.86015325670498288</c:v>
                </c:pt>
                <c:pt idx="444">
                  <c:v>0.86206896551723933</c:v>
                </c:pt>
                <c:pt idx="445">
                  <c:v>0.86398467432950565</c:v>
                </c:pt>
                <c:pt idx="446">
                  <c:v>0.86590038314176243</c:v>
                </c:pt>
                <c:pt idx="447">
                  <c:v>0.86781609195402298</c:v>
                </c:pt>
                <c:pt idx="448">
                  <c:v>0.86973180076628365</c:v>
                </c:pt>
                <c:pt idx="449">
                  <c:v>0.87164750957854775</c:v>
                </c:pt>
                <c:pt idx="450">
                  <c:v>0.87356321839080464</c:v>
                </c:pt>
                <c:pt idx="451">
                  <c:v>0.87547892720306564</c:v>
                </c:pt>
                <c:pt idx="452">
                  <c:v>0.87739463601532897</c:v>
                </c:pt>
                <c:pt idx="453">
                  <c:v>0.87931034482758619</c:v>
                </c:pt>
                <c:pt idx="454">
                  <c:v>0.88122605363984674</c:v>
                </c:pt>
                <c:pt idx="455">
                  <c:v>0.88314176245210763</c:v>
                </c:pt>
                <c:pt idx="456">
                  <c:v>0.88505747126436751</c:v>
                </c:pt>
                <c:pt idx="457">
                  <c:v>0.88697318007662596</c:v>
                </c:pt>
                <c:pt idx="458">
                  <c:v>0.88888888888888884</c:v>
                </c:pt>
                <c:pt idx="459">
                  <c:v>0.89080459770114939</c:v>
                </c:pt>
                <c:pt idx="460">
                  <c:v>0.89272030651341272</c:v>
                </c:pt>
                <c:pt idx="461">
                  <c:v>0.89463601532567061</c:v>
                </c:pt>
                <c:pt idx="462">
                  <c:v>0.89655172413792805</c:v>
                </c:pt>
                <c:pt idx="463">
                  <c:v>0.8984674329501916</c:v>
                </c:pt>
                <c:pt idx="464">
                  <c:v>0.90038314176244705</c:v>
                </c:pt>
                <c:pt idx="465">
                  <c:v>0.90229885057471504</c:v>
                </c:pt>
                <c:pt idx="466">
                  <c:v>0.90421455938697259</c:v>
                </c:pt>
                <c:pt idx="467">
                  <c:v>0.90613026819923359</c:v>
                </c:pt>
                <c:pt idx="468">
                  <c:v>0.90804597701149692</c:v>
                </c:pt>
                <c:pt idx="469">
                  <c:v>0.90996168582375458</c:v>
                </c:pt>
                <c:pt idx="470">
                  <c:v>0.91187739463601569</c:v>
                </c:pt>
                <c:pt idx="471">
                  <c:v>0.91379310344827835</c:v>
                </c:pt>
                <c:pt idx="472">
                  <c:v>0.91570881226054091</c:v>
                </c:pt>
                <c:pt idx="473">
                  <c:v>0.91762452107279691</c:v>
                </c:pt>
                <c:pt idx="474">
                  <c:v>0.91954022988505746</c:v>
                </c:pt>
                <c:pt idx="475">
                  <c:v>0.92145593869731801</c:v>
                </c:pt>
                <c:pt idx="476">
                  <c:v>0.92337164750958312</c:v>
                </c:pt>
                <c:pt idx="477">
                  <c:v>0.92528735632183912</c:v>
                </c:pt>
                <c:pt idx="478">
                  <c:v>0.92720306513409967</c:v>
                </c:pt>
                <c:pt idx="479">
                  <c:v>0.92911877394635956</c:v>
                </c:pt>
                <c:pt idx="480">
                  <c:v>0.93103448275862066</c:v>
                </c:pt>
                <c:pt idx="481">
                  <c:v>0.93295019157088321</c:v>
                </c:pt>
                <c:pt idx="482">
                  <c:v>0.93486590038314377</c:v>
                </c:pt>
                <c:pt idx="483">
                  <c:v>0.93678160919540265</c:v>
                </c:pt>
                <c:pt idx="484">
                  <c:v>0.93869731800766287</c:v>
                </c:pt>
                <c:pt idx="485">
                  <c:v>0.94061302681992343</c:v>
                </c:pt>
                <c:pt idx="486">
                  <c:v>0.94252873563218464</c:v>
                </c:pt>
                <c:pt idx="487">
                  <c:v>0.94636015325670497</c:v>
                </c:pt>
                <c:pt idx="488">
                  <c:v>0.94827586206896564</c:v>
                </c:pt>
                <c:pt idx="489">
                  <c:v>0.95019157088122608</c:v>
                </c:pt>
                <c:pt idx="490">
                  <c:v>0.95210727969348963</c:v>
                </c:pt>
                <c:pt idx="491">
                  <c:v>0.95402298850574707</c:v>
                </c:pt>
                <c:pt idx="492">
                  <c:v>0.95593869731801062</c:v>
                </c:pt>
                <c:pt idx="493">
                  <c:v>0.95785440613026862</c:v>
                </c:pt>
                <c:pt idx="494">
                  <c:v>0.95977011494252873</c:v>
                </c:pt>
                <c:pt idx="495">
                  <c:v>0.96168582375479228</c:v>
                </c:pt>
                <c:pt idx="496">
                  <c:v>0.96360153256705272</c:v>
                </c:pt>
                <c:pt idx="497">
                  <c:v>0.96551724137931039</c:v>
                </c:pt>
                <c:pt idx="498">
                  <c:v>0.96743295019157083</c:v>
                </c:pt>
                <c:pt idx="499">
                  <c:v>0.96934865900383393</c:v>
                </c:pt>
                <c:pt idx="500">
                  <c:v>0.97126436781609149</c:v>
                </c:pt>
                <c:pt idx="501">
                  <c:v>0.97318007662835504</c:v>
                </c:pt>
                <c:pt idx="502">
                  <c:v>0.97509578544061304</c:v>
                </c:pt>
                <c:pt idx="503">
                  <c:v>0.97701149425287614</c:v>
                </c:pt>
                <c:pt idx="504">
                  <c:v>0.97892720306513681</c:v>
                </c:pt>
                <c:pt idx="505">
                  <c:v>0.98084291187739459</c:v>
                </c:pt>
                <c:pt idx="506">
                  <c:v>0.98275862068965514</c:v>
                </c:pt>
                <c:pt idx="507">
                  <c:v>0.98467432950191558</c:v>
                </c:pt>
                <c:pt idx="508">
                  <c:v>0.98659003831417846</c:v>
                </c:pt>
                <c:pt idx="509">
                  <c:v>0.98850574712643657</c:v>
                </c:pt>
                <c:pt idx="510">
                  <c:v>0.99042145593869735</c:v>
                </c:pt>
                <c:pt idx="511">
                  <c:v>0.99233716475095202</c:v>
                </c:pt>
                <c:pt idx="512">
                  <c:v>0.99425287356321834</c:v>
                </c:pt>
                <c:pt idx="513">
                  <c:v>0.99616858237547889</c:v>
                </c:pt>
                <c:pt idx="514">
                  <c:v>0.99808429118773856</c:v>
                </c:pt>
                <c:pt idx="515">
                  <c:v>1</c:v>
                </c:pt>
              </c:numCache>
            </c:numRef>
          </c:xVal>
          <c:yVal>
            <c:numRef>
              <c:f>[1]Engrg!$F$4:$F$519</c:f>
              <c:numCache>
                <c:formatCode>0.000</c:formatCode>
                <c:ptCount val="516"/>
                <c:pt idx="0">
                  <c:v>14.002995960802846</c:v>
                </c:pt>
                <c:pt idx="1">
                  <c:v>10.583499032554366</c:v>
                </c:pt>
                <c:pt idx="2">
                  <c:v>9.3191322413531754</c:v>
                </c:pt>
                <c:pt idx="3">
                  <c:v>6.8033276564631624</c:v>
                </c:pt>
                <c:pt idx="4">
                  <c:v>6.7908444864513022</c:v>
                </c:pt>
                <c:pt idx="5">
                  <c:v>6.1871940508778245</c:v>
                </c:pt>
                <c:pt idx="6">
                  <c:v>5.9370848231402285</c:v>
                </c:pt>
                <c:pt idx="7">
                  <c:v>5.8198321905288424</c:v>
                </c:pt>
                <c:pt idx="8">
                  <c:v>5.4894740127150001</c:v>
                </c:pt>
                <c:pt idx="9">
                  <c:v>5.4471204001747724</c:v>
                </c:pt>
                <c:pt idx="10">
                  <c:v>5.4172499576463871</c:v>
                </c:pt>
                <c:pt idx="11">
                  <c:v>5.3726672076040414</c:v>
                </c:pt>
                <c:pt idx="12">
                  <c:v>5.2237608224625731</c:v>
                </c:pt>
                <c:pt idx="13">
                  <c:v>5.0855542973312655</c:v>
                </c:pt>
                <c:pt idx="14">
                  <c:v>5.0735169548198416</c:v>
                </c:pt>
                <c:pt idx="15">
                  <c:v>5.0338383072821484</c:v>
                </c:pt>
                <c:pt idx="16">
                  <c:v>4.8506032046080731</c:v>
                </c:pt>
                <c:pt idx="17">
                  <c:v>4.645968381913689</c:v>
                </c:pt>
                <c:pt idx="18">
                  <c:v>4.4435626967214015</c:v>
                </c:pt>
                <c:pt idx="19">
                  <c:v>4.4070048416866445</c:v>
                </c:pt>
                <c:pt idx="20">
                  <c:v>4.3856051216663294</c:v>
                </c:pt>
                <c:pt idx="21">
                  <c:v>4.3807010191616724</c:v>
                </c:pt>
                <c:pt idx="22">
                  <c:v>4.3521680591345575</c:v>
                </c:pt>
                <c:pt idx="23">
                  <c:v>4.2674608340540878</c:v>
                </c:pt>
                <c:pt idx="24">
                  <c:v>4.0169057788160387</c:v>
                </c:pt>
                <c:pt idx="25">
                  <c:v>3.9959518862961545</c:v>
                </c:pt>
                <c:pt idx="26">
                  <c:v>3.9807937512817659</c:v>
                </c:pt>
                <c:pt idx="27">
                  <c:v>3.9482483437508327</c:v>
                </c:pt>
                <c:pt idx="28">
                  <c:v>3.9460192062487183</c:v>
                </c:pt>
                <c:pt idx="29">
                  <c:v>3.8519496036593384</c:v>
                </c:pt>
                <c:pt idx="30">
                  <c:v>3.8390206061470677</c:v>
                </c:pt>
                <c:pt idx="31">
                  <c:v>3.7266720760403391</c:v>
                </c:pt>
                <c:pt idx="32">
                  <c:v>3.5296163208531337</c:v>
                </c:pt>
                <c:pt idx="33">
                  <c:v>3.5015291883264612</c:v>
                </c:pt>
                <c:pt idx="34">
                  <c:v>3.4841419158099352</c:v>
                </c:pt>
                <c:pt idx="35">
                  <c:v>3.2924360906278145</c:v>
                </c:pt>
                <c:pt idx="36">
                  <c:v>3.2674697506041053</c:v>
                </c:pt>
                <c:pt idx="37">
                  <c:v>3.2474075130850402</c:v>
                </c:pt>
                <c:pt idx="38">
                  <c:v>3.1939082130342129</c:v>
                </c:pt>
                <c:pt idx="39">
                  <c:v>3.1265882604702591</c:v>
                </c:pt>
                <c:pt idx="40">
                  <c:v>3.0481226203957172</c:v>
                </c:pt>
                <c:pt idx="41">
                  <c:v>2.9683194978199041</c:v>
                </c:pt>
                <c:pt idx="42">
                  <c:v>2.7347058875979808</c:v>
                </c:pt>
                <c:pt idx="43">
                  <c:v>2.7208852350848387</c:v>
                </c:pt>
                <c:pt idx="44">
                  <c:v>2.7133061675776489</c:v>
                </c:pt>
                <c:pt idx="45">
                  <c:v>2.7057271000704488</c:v>
                </c:pt>
                <c:pt idx="46">
                  <c:v>2.6887856550543492</c:v>
                </c:pt>
                <c:pt idx="47">
                  <c:v>2.6638193150306284</c:v>
                </c:pt>
                <c:pt idx="48">
                  <c:v>2.6170074274861572</c:v>
                </c:pt>
                <c:pt idx="49">
                  <c:v>2.5808953999518507</c:v>
                </c:pt>
                <c:pt idx="50">
                  <c:v>2.5626164724344838</c:v>
                </c:pt>
                <c:pt idx="51">
                  <c:v>2.5501333024226387</c:v>
                </c:pt>
                <c:pt idx="52">
                  <c:v>2.5438917174167086</c:v>
                </c:pt>
                <c:pt idx="53">
                  <c:v>2.4738967998501997</c:v>
                </c:pt>
                <c:pt idx="54">
                  <c:v>2.4663177323430019</c:v>
                </c:pt>
                <c:pt idx="55">
                  <c:v>2.426639084805307</c:v>
                </c:pt>
                <c:pt idx="56">
                  <c:v>2.4230724648019191</c:v>
                </c:pt>
                <c:pt idx="57">
                  <c:v>2.398997779779048</c:v>
                </c:pt>
                <c:pt idx="58">
                  <c:v>2.3508484097332834</c:v>
                </c:pt>
                <c:pt idx="59">
                  <c:v>2.311615589696026</c:v>
                </c:pt>
                <c:pt idx="60">
                  <c:v>2.2919991796774002</c:v>
                </c:pt>
                <c:pt idx="61">
                  <c:v>2.2380540521261603</c:v>
                </c:pt>
                <c:pt idx="62">
                  <c:v>2.2327041221210688</c:v>
                </c:pt>
                <c:pt idx="63">
                  <c:v>2.2006045420905886</c:v>
                </c:pt>
                <c:pt idx="64">
                  <c:v>2.1836630970744801</c:v>
                </c:pt>
                <c:pt idx="65">
                  <c:v>2.1618175495537266</c:v>
                </c:pt>
                <c:pt idx="66">
                  <c:v>2.1435386220363726</c:v>
                </c:pt>
                <c:pt idx="67">
                  <c:v>2.1390803470321282</c:v>
                </c:pt>
                <c:pt idx="68">
                  <c:v>2.0900393219855382</c:v>
                </c:pt>
                <c:pt idx="69">
                  <c:v>2.064181326960985</c:v>
                </c:pt>
                <c:pt idx="70">
                  <c:v>2.0418899519397953</c:v>
                </c:pt>
                <c:pt idx="71">
                  <c:v>1.9406871093436608</c:v>
                </c:pt>
                <c:pt idx="72">
                  <c:v>1.909033356813582</c:v>
                </c:pt>
                <c:pt idx="73">
                  <c:v>1.9059125643106227</c:v>
                </c:pt>
                <c:pt idx="74">
                  <c:v>1.8822837067881701</c:v>
                </c:pt>
                <c:pt idx="75">
                  <c:v>1.832796854241157</c:v>
                </c:pt>
                <c:pt idx="76">
                  <c:v>1.8278927517364978</c:v>
                </c:pt>
                <c:pt idx="77">
                  <c:v>1.8252177867339581</c:v>
                </c:pt>
                <c:pt idx="78">
                  <c:v>1.8122887892216761</c:v>
                </c:pt>
                <c:pt idx="79">
                  <c:v>1.7877682766983798</c:v>
                </c:pt>
                <c:pt idx="80">
                  <c:v>1.7373897691505202</c:v>
                </c:pt>
                <c:pt idx="81">
                  <c:v>1.7249065991386612</c:v>
                </c:pt>
                <c:pt idx="82">
                  <c:v>1.585808419006518</c:v>
                </c:pt>
                <c:pt idx="83">
                  <c:v>1.5813501440022841</c:v>
                </c:pt>
                <c:pt idx="84">
                  <c:v>1.5586129414806864</c:v>
                </c:pt>
                <c:pt idx="85">
                  <c:v>1.5216092589455243</c:v>
                </c:pt>
                <c:pt idx="86">
                  <c:v>1.5091260889336657</c:v>
                </c:pt>
                <c:pt idx="87">
                  <c:v>1.4609767188879235</c:v>
                </c:pt>
                <c:pt idx="88">
                  <c:v>1.4520601688794572</c:v>
                </c:pt>
                <c:pt idx="89">
                  <c:v>1.4449269288726798</c:v>
                </c:pt>
                <c:pt idx="90">
                  <c:v>1.4270938288557391</c:v>
                </c:pt>
                <c:pt idx="91">
                  <c:v>1.4230813813519274</c:v>
                </c:pt>
                <c:pt idx="92">
                  <c:v>1.4172856238464213</c:v>
                </c:pt>
                <c:pt idx="93">
                  <c:v>1.4159481413451498</c:v>
                </c:pt>
                <c:pt idx="94">
                  <c:v>1.4088149013383742</c:v>
                </c:pt>
                <c:pt idx="95">
                  <c:v>1.4079232463375191</c:v>
                </c:pt>
                <c:pt idx="96">
                  <c:v>1.3927651113231281</c:v>
                </c:pt>
                <c:pt idx="97">
                  <c:v>1.3905359738210163</c:v>
                </c:pt>
                <c:pt idx="98">
                  <c:v>1.3891984913197386</c:v>
                </c:pt>
                <c:pt idx="99">
                  <c:v>1.3780528038091542</c:v>
                </c:pt>
                <c:pt idx="100">
                  <c:v>1.3700279088015341</c:v>
                </c:pt>
                <c:pt idx="101">
                  <c:v>1.3495198437820439</c:v>
                </c:pt>
                <c:pt idx="102">
                  <c:v>1.3299034337634084</c:v>
                </c:pt>
                <c:pt idx="103">
                  <c:v>1.3200952287540906</c:v>
                </c:pt>
                <c:pt idx="104">
                  <c:v>1.3192035737532475</c:v>
                </c:pt>
                <c:pt idx="105">
                  <c:v>1.288887303724443</c:v>
                </c:pt>
                <c:pt idx="106">
                  <c:v>1.2826457187185141</c:v>
                </c:pt>
                <c:pt idx="107">
                  <c:v>1.2674875837041133</c:v>
                </c:pt>
                <c:pt idx="108">
                  <c:v>1.2558960686930998</c:v>
                </c:pt>
                <c:pt idx="109">
                  <c:v>1.2398462786778495</c:v>
                </c:pt>
                <c:pt idx="110">
                  <c:v>1.2371713136753089</c:v>
                </c:pt>
                <c:pt idx="111">
                  <c:v>1.2273631086659911</c:v>
                </c:pt>
                <c:pt idx="112">
                  <c:v>1.2220131786609125</c:v>
                </c:pt>
                <c:pt idx="113">
                  <c:v>1.2175549036566771</c:v>
                </c:pt>
                <c:pt idx="114">
                  <c:v>1.2108674911503239</c:v>
                </c:pt>
                <c:pt idx="115">
                  <c:v>1.198384321138469</c:v>
                </c:pt>
                <c:pt idx="116">
                  <c:v>1.1957093561359238</c:v>
                </c:pt>
                <c:pt idx="117">
                  <c:v>1.1894677711299944</c:v>
                </c:pt>
                <c:pt idx="118">
                  <c:v>1.1743096361155942</c:v>
                </c:pt>
                <c:pt idx="119">
                  <c:v>1.1685138786100921</c:v>
                </c:pt>
                <c:pt idx="120">
                  <c:v>1.1640556036058582</c:v>
                </c:pt>
                <c:pt idx="121">
                  <c:v>1.163163948605006</c:v>
                </c:pt>
                <c:pt idx="122">
                  <c:v>1.153801571096112</c:v>
                </c:pt>
                <c:pt idx="123">
                  <c:v>1.1373059535804406</c:v>
                </c:pt>
                <c:pt idx="124">
                  <c:v>1.124822783568582</c:v>
                </c:pt>
                <c:pt idx="125">
                  <c:v>1.1234853010673111</c:v>
                </c:pt>
                <c:pt idx="126">
                  <c:v>1.115014578559264</c:v>
                </c:pt>
                <c:pt idx="127">
                  <c:v>1.1136770960579918</c:v>
                </c:pt>
                <c:pt idx="128">
                  <c:v>1.0811316885270701</c:v>
                </c:pt>
                <c:pt idx="129">
                  <c:v>1.0588403135058984</c:v>
                </c:pt>
                <c:pt idx="130">
                  <c:v>1.0548278660020864</c:v>
                </c:pt>
                <c:pt idx="131">
                  <c:v>1.0521529009995505</c:v>
                </c:pt>
                <c:pt idx="132">
                  <c:v>1.0401155584881101</c:v>
                </c:pt>
                <c:pt idx="133">
                  <c:v>1.0334281459817567</c:v>
                </c:pt>
                <c:pt idx="134">
                  <c:v>1.0307531809792161</c:v>
                </c:pt>
                <c:pt idx="135">
                  <c:v>1.0303073534787921</c:v>
                </c:pt>
                <c:pt idx="136">
                  <c:v>1.0173783559665095</c:v>
                </c:pt>
                <c:pt idx="137">
                  <c:v>1.0173783559665095</c:v>
                </c:pt>
                <c:pt idx="138">
                  <c:v>1.0084618059580388</c:v>
                </c:pt>
                <c:pt idx="139">
                  <c:v>1.0044493584542258</c:v>
                </c:pt>
                <c:pt idx="140">
                  <c:v>0.99553280844575398</c:v>
                </c:pt>
                <c:pt idx="141">
                  <c:v>0.99553280844575398</c:v>
                </c:pt>
                <c:pt idx="142">
                  <c:v>0.99419532594448567</c:v>
                </c:pt>
                <c:pt idx="143">
                  <c:v>0.99419532594448567</c:v>
                </c:pt>
                <c:pt idx="144">
                  <c:v>0.97636222592754141</c:v>
                </c:pt>
                <c:pt idx="145">
                  <c:v>0.97502474342627365</c:v>
                </c:pt>
                <c:pt idx="146">
                  <c:v>0.97457891592585</c:v>
                </c:pt>
                <c:pt idx="147">
                  <c:v>0.96075826341272064</c:v>
                </c:pt>
                <c:pt idx="148">
                  <c:v>0.95095005840340563</c:v>
                </c:pt>
                <c:pt idx="149">
                  <c:v>0.9473834384000146</c:v>
                </c:pt>
                <c:pt idx="150">
                  <c:v>0.93400861338731045</c:v>
                </c:pt>
                <c:pt idx="151">
                  <c:v>0.92955033838307488</c:v>
                </c:pt>
                <c:pt idx="152">
                  <c:v>0.92553789087925875</c:v>
                </c:pt>
                <c:pt idx="153">
                  <c:v>0.92375458087756657</c:v>
                </c:pt>
                <c:pt idx="154">
                  <c:v>0.90369234335851001</c:v>
                </c:pt>
                <c:pt idx="155">
                  <c:v>0.89878824085384879</c:v>
                </c:pt>
                <c:pt idx="156">
                  <c:v>0.88630507084198951</c:v>
                </c:pt>
                <c:pt idx="157">
                  <c:v>0.88452176084029366</c:v>
                </c:pt>
                <c:pt idx="158">
                  <c:v>0.86713448832378026</c:v>
                </c:pt>
                <c:pt idx="159">
                  <c:v>0.86178455831869794</c:v>
                </c:pt>
                <c:pt idx="160">
                  <c:v>0.85910959331615611</c:v>
                </c:pt>
                <c:pt idx="161">
                  <c:v>0.85554297331276552</c:v>
                </c:pt>
                <c:pt idx="162">
                  <c:v>0.85331383581064757</c:v>
                </c:pt>
                <c:pt idx="163">
                  <c:v>0.84840973330599145</c:v>
                </c:pt>
                <c:pt idx="164">
                  <c:v>0.84038483829836563</c:v>
                </c:pt>
                <c:pt idx="165">
                  <c:v>0.83993901079794209</c:v>
                </c:pt>
                <c:pt idx="166">
                  <c:v>0.83770987329582891</c:v>
                </c:pt>
                <c:pt idx="167">
                  <c:v>0.83369742579201267</c:v>
                </c:pt>
                <c:pt idx="168">
                  <c:v>0.8221059107810007</c:v>
                </c:pt>
                <c:pt idx="169">
                  <c:v>0.81541849827464752</c:v>
                </c:pt>
                <c:pt idx="170">
                  <c:v>0.81229770577168259</c:v>
                </c:pt>
                <c:pt idx="171">
                  <c:v>0.80783943076744769</c:v>
                </c:pt>
                <c:pt idx="172">
                  <c:v>0.80026036326024486</c:v>
                </c:pt>
                <c:pt idx="173">
                  <c:v>0.78777719324839068</c:v>
                </c:pt>
                <c:pt idx="174">
                  <c:v>0.78465640074542353</c:v>
                </c:pt>
                <c:pt idx="175">
                  <c:v>0.77707733323822603</c:v>
                </c:pt>
                <c:pt idx="176">
                  <c:v>0.77261905823399257</c:v>
                </c:pt>
                <c:pt idx="177">
                  <c:v>0.75969006072170564</c:v>
                </c:pt>
                <c:pt idx="178">
                  <c:v>0.75746092321959024</c:v>
                </c:pt>
                <c:pt idx="179">
                  <c:v>0.75121933821365861</c:v>
                </c:pt>
                <c:pt idx="180">
                  <c:v>0.74988185571238775</c:v>
                </c:pt>
                <c:pt idx="181">
                  <c:v>0.7463152357089996</c:v>
                </c:pt>
                <c:pt idx="182">
                  <c:v>0.74274861570561346</c:v>
                </c:pt>
                <c:pt idx="183">
                  <c:v>0.73472372069798764</c:v>
                </c:pt>
                <c:pt idx="184">
                  <c:v>0.71332400067765778</c:v>
                </c:pt>
                <c:pt idx="185">
                  <c:v>0.70975738067426952</c:v>
                </c:pt>
                <c:pt idx="186">
                  <c:v>0.70485327816961063</c:v>
                </c:pt>
                <c:pt idx="187">
                  <c:v>0.70217831316706969</c:v>
                </c:pt>
                <c:pt idx="188">
                  <c:v>0.69950334816452819</c:v>
                </c:pt>
                <c:pt idx="189">
                  <c:v>0.69861169316368499</c:v>
                </c:pt>
                <c:pt idx="190">
                  <c:v>0.68835766065393977</c:v>
                </c:pt>
                <c:pt idx="191">
                  <c:v>0.68702017815266858</c:v>
                </c:pt>
                <c:pt idx="192">
                  <c:v>0.6861285231518226</c:v>
                </c:pt>
                <c:pt idx="193">
                  <c:v>0.68479104065055463</c:v>
                </c:pt>
                <c:pt idx="194">
                  <c:v>0.68389938564970465</c:v>
                </c:pt>
                <c:pt idx="195">
                  <c:v>0.68122442064716315</c:v>
                </c:pt>
                <c:pt idx="196">
                  <c:v>0.67765780064378101</c:v>
                </c:pt>
                <c:pt idx="197">
                  <c:v>0.67319952563954355</c:v>
                </c:pt>
                <c:pt idx="198">
                  <c:v>0.67230787063869701</c:v>
                </c:pt>
                <c:pt idx="199">
                  <c:v>0.66695794063361258</c:v>
                </c:pt>
                <c:pt idx="200">
                  <c:v>0.65625808062344781</c:v>
                </c:pt>
                <c:pt idx="201">
                  <c:v>0.65001649561751562</c:v>
                </c:pt>
                <c:pt idx="202">
                  <c:v>0.64332908311116466</c:v>
                </c:pt>
                <c:pt idx="203">
                  <c:v>0.64243742811031568</c:v>
                </c:pt>
                <c:pt idx="204">
                  <c:v>0.63842498060650565</c:v>
                </c:pt>
                <c:pt idx="205">
                  <c:v>0.63708749810523313</c:v>
                </c:pt>
                <c:pt idx="206">
                  <c:v>0.63485836060311829</c:v>
                </c:pt>
                <c:pt idx="207">
                  <c:v>0.63218339560057646</c:v>
                </c:pt>
                <c:pt idx="208">
                  <c:v>0.62192936309083513</c:v>
                </c:pt>
                <c:pt idx="209">
                  <c:v>0.6107836755802446</c:v>
                </c:pt>
                <c:pt idx="210">
                  <c:v>0.60498791807473862</c:v>
                </c:pt>
                <c:pt idx="211">
                  <c:v>0.59740885056753845</c:v>
                </c:pt>
                <c:pt idx="212">
                  <c:v>0.58849230055906532</c:v>
                </c:pt>
                <c:pt idx="213">
                  <c:v>0.58314237055398521</c:v>
                </c:pt>
                <c:pt idx="214">
                  <c:v>0.57823826804932632</c:v>
                </c:pt>
                <c:pt idx="215">
                  <c:v>0.57556330304678516</c:v>
                </c:pt>
                <c:pt idx="216">
                  <c:v>0.56798423553958899</c:v>
                </c:pt>
                <c:pt idx="217">
                  <c:v>0.5590676855311143</c:v>
                </c:pt>
                <c:pt idx="218">
                  <c:v>0.5590676855311143</c:v>
                </c:pt>
                <c:pt idx="219">
                  <c:v>0.5590676855311143</c:v>
                </c:pt>
                <c:pt idx="220">
                  <c:v>0.55193444552433768</c:v>
                </c:pt>
                <c:pt idx="221">
                  <c:v>0.55104279052349314</c:v>
                </c:pt>
                <c:pt idx="222">
                  <c:v>0.54836782552094721</c:v>
                </c:pt>
                <c:pt idx="223">
                  <c:v>0.54836782552094721</c:v>
                </c:pt>
                <c:pt idx="224">
                  <c:v>0.54435537801713751</c:v>
                </c:pt>
                <c:pt idx="225">
                  <c:v>0.54346372301628831</c:v>
                </c:pt>
                <c:pt idx="226">
                  <c:v>0.54301789551586699</c:v>
                </c:pt>
                <c:pt idx="227">
                  <c:v>0.53454717300781951</c:v>
                </c:pt>
                <c:pt idx="228">
                  <c:v>0.52830558800189031</c:v>
                </c:pt>
                <c:pt idx="229">
                  <c:v>0.52785976050146677</c:v>
                </c:pt>
                <c:pt idx="230">
                  <c:v>0.52384731299765497</c:v>
                </c:pt>
                <c:pt idx="231">
                  <c:v>0.5234014854972292</c:v>
                </c:pt>
                <c:pt idx="232">
                  <c:v>0.52161817549553724</c:v>
                </c:pt>
                <c:pt idx="233">
                  <c:v>0.51493076298918461</c:v>
                </c:pt>
                <c:pt idx="234">
                  <c:v>0.51270162548706655</c:v>
                </c:pt>
                <c:pt idx="235">
                  <c:v>0.51225579798664256</c:v>
                </c:pt>
                <c:pt idx="236">
                  <c:v>0.50646004048113658</c:v>
                </c:pt>
                <c:pt idx="237">
                  <c:v>0.5042309029790194</c:v>
                </c:pt>
                <c:pt idx="238">
                  <c:v>0.50111011047605458</c:v>
                </c:pt>
                <c:pt idx="239">
                  <c:v>0.49843514547351325</c:v>
                </c:pt>
                <c:pt idx="240">
                  <c:v>0.49397687046928029</c:v>
                </c:pt>
                <c:pt idx="241">
                  <c:v>0.49219356046758389</c:v>
                </c:pt>
                <c:pt idx="242">
                  <c:v>0.48416866545996251</c:v>
                </c:pt>
                <c:pt idx="243">
                  <c:v>0.47971039045572489</c:v>
                </c:pt>
                <c:pt idx="244">
                  <c:v>0.47703542545318323</c:v>
                </c:pt>
                <c:pt idx="245">
                  <c:v>0.47302297794937448</c:v>
                </c:pt>
                <c:pt idx="246">
                  <c:v>0.46945635794598467</c:v>
                </c:pt>
                <c:pt idx="247">
                  <c:v>0.46767304794428938</c:v>
                </c:pt>
                <c:pt idx="248">
                  <c:v>0.46455225544132367</c:v>
                </c:pt>
                <c:pt idx="249">
                  <c:v>0.46187729043878345</c:v>
                </c:pt>
                <c:pt idx="250">
                  <c:v>0.4614314629383599</c:v>
                </c:pt>
                <c:pt idx="251">
                  <c:v>0.46009398043708927</c:v>
                </c:pt>
                <c:pt idx="252">
                  <c:v>0.45563570543285392</c:v>
                </c:pt>
                <c:pt idx="253">
                  <c:v>0.45429822293158323</c:v>
                </c:pt>
                <c:pt idx="254">
                  <c:v>0.45206908542946661</c:v>
                </c:pt>
                <c:pt idx="255">
                  <c:v>0.4507316029281937</c:v>
                </c:pt>
                <c:pt idx="256">
                  <c:v>0.45028577542777148</c:v>
                </c:pt>
                <c:pt idx="257">
                  <c:v>0.45028577542777148</c:v>
                </c:pt>
                <c:pt idx="258">
                  <c:v>0.44761081042523027</c:v>
                </c:pt>
                <c:pt idx="259">
                  <c:v>0.44359836292141847</c:v>
                </c:pt>
                <c:pt idx="260">
                  <c:v>0.44092339791887852</c:v>
                </c:pt>
                <c:pt idx="261">
                  <c:v>0.43780260541591426</c:v>
                </c:pt>
                <c:pt idx="262">
                  <c:v>0.4279944004065947</c:v>
                </c:pt>
                <c:pt idx="263">
                  <c:v>0.42442778040320739</c:v>
                </c:pt>
                <c:pt idx="264">
                  <c:v>0.42309029790193581</c:v>
                </c:pt>
                <c:pt idx="265">
                  <c:v>0.41996950539897288</c:v>
                </c:pt>
                <c:pt idx="266">
                  <c:v>0.41863202289770041</c:v>
                </c:pt>
                <c:pt idx="267">
                  <c:v>0.41684871289600728</c:v>
                </c:pt>
                <c:pt idx="268">
                  <c:v>0.41640288539558501</c:v>
                </c:pt>
                <c:pt idx="269">
                  <c:v>0.41551123039473581</c:v>
                </c:pt>
                <c:pt idx="270">
                  <c:v>0.41060712789007681</c:v>
                </c:pt>
                <c:pt idx="271">
                  <c:v>0.40659468038626606</c:v>
                </c:pt>
                <c:pt idx="272">
                  <c:v>0.40525719788499437</c:v>
                </c:pt>
                <c:pt idx="273">
                  <c:v>0.40347388788330146</c:v>
                </c:pt>
                <c:pt idx="274">
                  <c:v>0.40347388788330146</c:v>
                </c:pt>
                <c:pt idx="275">
                  <c:v>0.40258223288245493</c:v>
                </c:pt>
                <c:pt idx="276">
                  <c:v>0.40213640538202988</c:v>
                </c:pt>
                <c:pt idx="277">
                  <c:v>0.39990726787991493</c:v>
                </c:pt>
                <c:pt idx="278">
                  <c:v>0.39856978537864435</c:v>
                </c:pt>
                <c:pt idx="279">
                  <c:v>0.39812395787821925</c:v>
                </c:pt>
                <c:pt idx="280">
                  <c:v>0.39723230287737082</c:v>
                </c:pt>
                <c:pt idx="281">
                  <c:v>0.39321985537356008</c:v>
                </c:pt>
                <c:pt idx="282">
                  <c:v>0.38697827036763233</c:v>
                </c:pt>
                <c:pt idx="283">
                  <c:v>0.38564078786636002</c:v>
                </c:pt>
                <c:pt idx="284">
                  <c:v>0.38207416786297344</c:v>
                </c:pt>
                <c:pt idx="285">
                  <c:v>0.37939920286042988</c:v>
                </c:pt>
                <c:pt idx="286">
                  <c:v>0.37717006535831338</c:v>
                </c:pt>
                <c:pt idx="287">
                  <c:v>0.37627841035746673</c:v>
                </c:pt>
                <c:pt idx="288">
                  <c:v>0.37494092785619387</c:v>
                </c:pt>
                <c:pt idx="289">
                  <c:v>0.37494092785619387</c:v>
                </c:pt>
                <c:pt idx="290">
                  <c:v>0.37137430785280867</c:v>
                </c:pt>
                <c:pt idx="291">
                  <c:v>0.3686993428502644</c:v>
                </c:pt>
                <c:pt idx="292">
                  <c:v>0.36602437784772546</c:v>
                </c:pt>
                <c:pt idx="293">
                  <c:v>0.36290358534476069</c:v>
                </c:pt>
                <c:pt idx="294">
                  <c:v>0.36245775784433487</c:v>
                </c:pt>
                <c:pt idx="295">
                  <c:v>0.36022862034221864</c:v>
                </c:pt>
                <c:pt idx="296">
                  <c:v>0.35577034533798307</c:v>
                </c:pt>
                <c:pt idx="297">
                  <c:v>0.35131207033374862</c:v>
                </c:pt>
                <c:pt idx="298">
                  <c:v>0.34952876033205527</c:v>
                </c:pt>
                <c:pt idx="299">
                  <c:v>0.34952876033205527</c:v>
                </c:pt>
                <c:pt idx="300">
                  <c:v>0.34863710533120534</c:v>
                </c:pt>
                <c:pt idx="301">
                  <c:v>0.3481912778307818</c:v>
                </c:pt>
                <c:pt idx="302">
                  <c:v>0.3481912778307818</c:v>
                </c:pt>
                <c:pt idx="303">
                  <c:v>0.34685379532951294</c:v>
                </c:pt>
                <c:pt idx="304">
                  <c:v>0.34551631282824186</c:v>
                </c:pt>
                <c:pt idx="305">
                  <c:v>0.3432871753261228</c:v>
                </c:pt>
                <c:pt idx="306">
                  <c:v>0.3432871753261228</c:v>
                </c:pt>
                <c:pt idx="307">
                  <c:v>0.34105803782400623</c:v>
                </c:pt>
                <c:pt idx="308">
                  <c:v>0.34016638282315831</c:v>
                </c:pt>
                <c:pt idx="309">
                  <c:v>0.33972055532273637</c:v>
                </c:pt>
                <c:pt idx="310">
                  <c:v>0.33793724532104158</c:v>
                </c:pt>
                <c:pt idx="311">
                  <c:v>0.33793724532104158</c:v>
                </c:pt>
                <c:pt idx="312">
                  <c:v>0.33258731531596053</c:v>
                </c:pt>
                <c:pt idx="313">
                  <c:v>0.33169566031511138</c:v>
                </c:pt>
                <c:pt idx="314">
                  <c:v>0.33124983281468845</c:v>
                </c:pt>
                <c:pt idx="315">
                  <c:v>0.33124983281468845</c:v>
                </c:pt>
                <c:pt idx="316">
                  <c:v>0.32902069531257266</c:v>
                </c:pt>
                <c:pt idx="317">
                  <c:v>0.32857486781214917</c:v>
                </c:pt>
                <c:pt idx="318">
                  <c:v>0.32857486781214917</c:v>
                </c:pt>
                <c:pt idx="319">
                  <c:v>0.32723738531087737</c:v>
                </c:pt>
                <c:pt idx="320">
                  <c:v>0.32367076530749028</c:v>
                </c:pt>
                <c:pt idx="321">
                  <c:v>0.32322493780706596</c:v>
                </c:pt>
                <c:pt idx="322">
                  <c:v>0.32233328280621681</c:v>
                </c:pt>
                <c:pt idx="323">
                  <c:v>0.32233328280621681</c:v>
                </c:pt>
                <c:pt idx="324">
                  <c:v>0.31921249030325366</c:v>
                </c:pt>
                <c:pt idx="325">
                  <c:v>0.31832083530240785</c:v>
                </c:pt>
                <c:pt idx="326">
                  <c:v>0.31475421529901826</c:v>
                </c:pt>
                <c:pt idx="327">
                  <c:v>0.31297090529732458</c:v>
                </c:pt>
                <c:pt idx="328">
                  <c:v>0.31252507779690025</c:v>
                </c:pt>
                <c:pt idx="329">
                  <c:v>0.31163342279605177</c:v>
                </c:pt>
                <c:pt idx="330">
                  <c:v>0.30940428529393588</c:v>
                </c:pt>
                <c:pt idx="331">
                  <c:v>0.30806680279266563</c:v>
                </c:pt>
                <c:pt idx="332">
                  <c:v>0.30717514779181637</c:v>
                </c:pt>
                <c:pt idx="333">
                  <c:v>0.30717514779181637</c:v>
                </c:pt>
                <c:pt idx="334">
                  <c:v>0.30628349279097034</c:v>
                </c:pt>
                <c:pt idx="335">
                  <c:v>0.30583766529054807</c:v>
                </c:pt>
                <c:pt idx="336">
                  <c:v>0.30583766529054807</c:v>
                </c:pt>
                <c:pt idx="337">
                  <c:v>0.30450018278927693</c:v>
                </c:pt>
                <c:pt idx="338">
                  <c:v>0.30271687278758252</c:v>
                </c:pt>
                <c:pt idx="339">
                  <c:v>0.30004190778503981</c:v>
                </c:pt>
                <c:pt idx="340">
                  <c:v>0.30004190778503981</c:v>
                </c:pt>
                <c:pt idx="341">
                  <c:v>0.29959608028461804</c:v>
                </c:pt>
                <c:pt idx="342">
                  <c:v>0.29736694278250003</c:v>
                </c:pt>
                <c:pt idx="343">
                  <c:v>0.29558363278080574</c:v>
                </c:pt>
                <c:pt idx="344">
                  <c:v>0.29290866777826552</c:v>
                </c:pt>
                <c:pt idx="345">
                  <c:v>0.29246284027784186</c:v>
                </c:pt>
                <c:pt idx="346">
                  <c:v>0.29157118527699288</c:v>
                </c:pt>
                <c:pt idx="347">
                  <c:v>0.29112535777656912</c:v>
                </c:pt>
                <c:pt idx="348">
                  <c:v>0.29112535777656912</c:v>
                </c:pt>
                <c:pt idx="349">
                  <c:v>0.29067953027614557</c:v>
                </c:pt>
                <c:pt idx="350">
                  <c:v>0.29023370277572175</c:v>
                </c:pt>
                <c:pt idx="351">
                  <c:v>0.29023370277572175</c:v>
                </c:pt>
                <c:pt idx="352">
                  <c:v>0.28845039277402901</c:v>
                </c:pt>
                <c:pt idx="353">
                  <c:v>0.28755873777318081</c:v>
                </c:pt>
                <c:pt idx="354">
                  <c:v>0.28399211776979288</c:v>
                </c:pt>
                <c:pt idx="355">
                  <c:v>0.28310046276894674</c:v>
                </c:pt>
                <c:pt idx="356">
                  <c:v>0.28220880776809837</c:v>
                </c:pt>
                <c:pt idx="357">
                  <c:v>0.28131715276725228</c:v>
                </c:pt>
                <c:pt idx="358">
                  <c:v>0.28087132526682895</c:v>
                </c:pt>
                <c:pt idx="359">
                  <c:v>0.28042549776640552</c:v>
                </c:pt>
                <c:pt idx="360">
                  <c:v>0.27908801526513388</c:v>
                </c:pt>
                <c:pt idx="361">
                  <c:v>0.27908801526513388</c:v>
                </c:pt>
                <c:pt idx="362">
                  <c:v>0.27641305026259239</c:v>
                </c:pt>
                <c:pt idx="363">
                  <c:v>0.27552139526174657</c:v>
                </c:pt>
                <c:pt idx="364">
                  <c:v>0.27462974026089831</c:v>
                </c:pt>
                <c:pt idx="365">
                  <c:v>0.26972563775623926</c:v>
                </c:pt>
                <c:pt idx="366">
                  <c:v>0.26705067275369831</c:v>
                </c:pt>
                <c:pt idx="367">
                  <c:v>0.26660484525327482</c:v>
                </c:pt>
                <c:pt idx="368">
                  <c:v>0.26437570775115732</c:v>
                </c:pt>
                <c:pt idx="369">
                  <c:v>0.26392988025073338</c:v>
                </c:pt>
                <c:pt idx="370">
                  <c:v>0.26303822524988757</c:v>
                </c:pt>
                <c:pt idx="371">
                  <c:v>0.25991743274692153</c:v>
                </c:pt>
                <c:pt idx="372">
                  <c:v>0.25947160524649832</c:v>
                </c:pt>
                <c:pt idx="373">
                  <c:v>0.25902577774607488</c:v>
                </c:pt>
                <c:pt idx="374">
                  <c:v>0.25813412274522729</c:v>
                </c:pt>
                <c:pt idx="375">
                  <c:v>0.25724246774438037</c:v>
                </c:pt>
                <c:pt idx="376">
                  <c:v>0.25679664024395676</c:v>
                </c:pt>
                <c:pt idx="377">
                  <c:v>0.25590498524311089</c:v>
                </c:pt>
                <c:pt idx="378">
                  <c:v>0.25367584774099206</c:v>
                </c:pt>
                <c:pt idx="379">
                  <c:v>0.25323002024056829</c:v>
                </c:pt>
                <c:pt idx="380">
                  <c:v>0.25100088273845189</c:v>
                </c:pt>
                <c:pt idx="381">
                  <c:v>0.24877174523633341</c:v>
                </c:pt>
                <c:pt idx="382">
                  <c:v>0.24788009023548621</c:v>
                </c:pt>
                <c:pt idx="383">
                  <c:v>0.24698843523463959</c:v>
                </c:pt>
                <c:pt idx="384">
                  <c:v>0.24475929773252236</c:v>
                </c:pt>
                <c:pt idx="385">
                  <c:v>0.24342181523125073</c:v>
                </c:pt>
                <c:pt idx="386">
                  <c:v>0.24297598773082787</c:v>
                </c:pt>
                <c:pt idx="387">
                  <c:v>0.24253016023040391</c:v>
                </c:pt>
                <c:pt idx="388">
                  <c:v>0.24253016023040391</c:v>
                </c:pt>
                <c:pt idx="389">
                  <c:v>0.24208433272998076</c:v>
                </c:pt>
                <c:pt idx="390">
                  <c:v>0.23896354022701541</c:v>
                </c:pt>
                <c:pt idx="391">
                  <c:v>0.23807188522616829</c:v>
                </c:pt>
                <c:pt idx="392">
                  <c:v>0.23807188522616829</c:v>
                </c:pt>
                <c:pt idx="393">
                  <c:v>0.23584274772405064</c:v>
                </c:pt>
                <c:pt idx="394">
                  <c:v>0.23183030022023879</c:v>
                </c:pt>
                <c:pt idx="395">
                  <c:v>0.23183030022023879</c:v>
                </c:pt>
                <c:pt idx="396">
                  <c:v>0.23138447271981522</c:v>
                </c:pt>
                <c:pt idx="397">
                  <c:v>0.23093864521939225</c:v>
                </c:pt>
                <c:pt idx="398">
                  <c:v>0.23049281771896821</c:v>
                </c:pt>
                <c:pt idx="399">
                  <c:v>0.23004699021854463</c:v>
                </c:pt>
                <c:pt idx="400">
                  <c:v>0.22960116271812114</c:v>
                </c:pt>
                <c:pt idx="401">
                  <c:v>0.22960116271812114</c:v>
                </c:pt>
                <c:pt idx="402">
                  <c:v>0.22737202521600317</c:v>
                </c:pt>
                <c:pt idx="403">
                  <c:v>0.22603454271473281</c:v>
                </c:pt>
                <c:pt idx="404">
                  <c:v>0.22558871521430918</c:v>
                </c:pt>
                <c:pt idx="405">
                  <c:v>0.22425123271303871</c:v>
                </c:pt>
                <c:pt idx="406">
                  <c:v>0.22335957771219159</c:v>
                </c:pt>
                <c:pt idx="407">
                  <c:v>0.22202209521092101</c:v>
                </c:pt>
                <c:pt idx="408">
                  <c:v>0.22202209521092101</c:v>
                </c:pt>
                <c:pt idx="409">
                  <c:v>0.22157626771049746</c:v>
                </c:pt>
                <c:pt idx="410">
                  <c:v>0.22157626771049746</c:v>
                </c:pt>
                <c:pt idx="411">
                  <c:v>0.22113044021007389</c:v>
                </c:pt>
                <c:pt idx="412">
                  <c:v>0.21845547520753322</c:v>
                </c:pt>
                <c:pt idx="413">
                  <c:v>0.21756382020668563</c:v>
                </c:pt>
                <c:pt idx="414">
                  <c:v>0.21533468270456796</c:v>
                </c:pt>
                <c:pt idx="415">
                  <c:v>0.21399720020329813</c:v>
                </c:pt>
                <c:pt idx="416">
                  <c:v>0.21221389020160344</c:v>
                </c:pt>
                <c:pt idx="417">
                  <c:v>0.20998475269948574</c:v>
                </c:pt>
                <c:pt idx="418">
                  <c:v>0.2095389251990625</c:v>
                </c:pt>
                <c:pt idx="419">
                  <c:v>0.20864727019821491</c:v>
                </c:pt>
                <c:pt idx="420">
                  <c:v>0.20597230519567394</c:v>
                </c:pt>
                <c:pt idx="421">
                  <c:v>0.20418899519397954</c:v>
                </c:pt>
                <c:pt idx="422">
                  <c:v>0.20374316769355602</c:v>
                </c:pt>
                <c:pt idx="423">
                  <c:v>0.20285151269270887</c:v>
                </c:pt>
                <c:pt idx="424">
                  <c:v>0.20240568519228627</c:v>
                </c:pt>
                <c:pt idx="425">
                  <c:v>0.20195985769186248</c:v>
                </c:pt>
                <c:pt idx="426">
                  <c:v>0.19883906518889721</c:v>
                </c:pt>
                <c:pt idx="427">
                  <c:v>0.19839323768847394</c:v>
                </c:pt>
                <c:pt idx="428">
                  <c:v>0.19660992768677937</c:v>
                </c:pt>
                <c:pt idx="429">
                  <c:v>0.19616410018635591</c:v>
                </c:pt>
                <c:pt idx="430">
                  <c:v>0.1952724451855089</c:v>
                </c:pt>
                <c:pt idx="431">
                  <c:v>0.19393496268423821</c:v>
                </c:pt>
                <c:pt idx="432">
                  <c:v>0.19348913518381491</c:v>
                </c:pt>
                <c:pt idx="433">
                  <c:v>0.19215165268254367</c:v>
                </c:pt>
                <c:pt idx="434">
                  <c:v>0.19036834268084993</c:v>
                </c:pt>
                <c:pt idx="435">
                  <c:v>0.18992251518042727</c:v>
                </c:pt>
                <c:pt idx="436">
                  <c:v>0.18769337767830871</c:v>
                </c:pt>
                <c:pt idx="437">
                  <c:v>0.18591006767661494</c:v>
                </c:pt>
                <c:pt idx="438">
                  <c:v>0.18323510267407386</c:v>
                </c:pt>
                <c:pt idx="439">
                  <c:v>0.1827892751736499</c:v>
                </c:pt>
                <c:pt idx="440">
                  <c:v>0.1827892751736499</c:v>
                </c:pt>
                <c:pt idx="441">
                  <c:v>0.18234344767322719</c:v>
                </c:pt>
                <c:pt idx="442">
                  <c:v>0.18145179267237987</c:v>
                </c:pt>
                <c:pt idx="443">
                  <c:v>0.18056013767153276</c:v>
                </c:pt>
                <c:pt idx="444">
                  <c:v>0.18056013767153276</c:v>
                </c:pt>
                <c:pt idx="445">
                  <c:v>0.18056013767153276</c:v>
                </c:pt>
                <c:pt idx="446">
                  <c:v>0.18011431017110943</c:v>
                </c:pt>
                <c:pt idx="447">
                  <c:v>0.17966848267068541</c:v>
                </c:pt>
                <c:pt idx="448">
                  <c:v>0.17877682766983788</c:v>
                </c:pt>
                <c:pt idx="449">
                  <c:v>0.17788517266899093</c:v>
                </c:pt>
                <c:pt idx="450">
                  <c:v>0.17788517266899093</c:v>
                </c:pt>
                <c:pt idx="451">
                  <c:v>0.17743934516856819</c:v>
                </c:pt>
                <c:pt idx="452">
                  <c:v>0.17699351766814383</c:v>
                </c:pt>
                <c:pt idx="453">
                  <c:v>0.17654769016772145</c:v>
                </c:pt>
                <c:pt idx="454">
                  <c:v>0.17654769016772145</c:v>
                </c:pt>
                <c:pt idx="455">
                  <c:v>0.17476438016602763</c:v>
                </c:pt>
                <c:pt idx="456">
                  <c:v>0.17476438016602763</c:v>
                </c:pt>
                <c:pt idx="457">
                  <c:v>0.17342689766475555</c:v>
                </c:pt>
                <c:pt idx="458">
                  <c:v>0.17298107016433259</c:v>
                </c:pt>
                <c:pt idx="459">
                  <c:v>0.17253524266390849</c:v>
                </c:pt>
                <c:pt idx="460">
                  <c:v>0.17253524266390849</c:v>
                </c:pt>
                <c:pt idx="461">
                  <c:v>0.17119776016263791</c:v>
                </c:pt>
                <c:pt idx="462">
                  <c:v>0.17075193266221486</c:v>
                </c:pt>
                <c:pt idx="463">
                  <c:v>0.17075193266221486</c:v>
                </c:pt>
                <c:pt idx="464">
                  <c:v>0.17075193266221486</c:v>
                </c:pt>
                <c:pt idx="465">
                  <c:v>0.16941445016094475</c:v>
                </c:pt>
                <c:pt idx="466">
                  <c:v>0.16941445016094475</c:v>
                </c:pt>
                <c:pt idx="467">
                  <c:v>0.16896862266052021</c:v>
                </c:pt>
                <c:pt idx="468">
                  <c:v>0.16896862266052021</c:v>
                </c:pt>
                <c:pt idx="469">
                  <c:v>0.16852279516009674</c:v>
                </c:pt>
                <c:pt idx="470">
                  <c:v>0.16852279516009674</c:v>
                </c:pt>
                <c:pt idx="471">
                  <c:v>0.16807696765967312</c:v>
                </c:pt>
                <c:pt idx="472">
                  <c:v>0.16718531265882605</c:v>
                </c:pt>
                <c:pt idx="473">
                  <c:v>0.16584783015755544</c:v>
                </c:pt>
                <c:pt idx="474">
                  <c:v>0.16540200265713248</c:v>
                </c:pt>
                <c:pt idx="475">
                  <c:v>0.16451034765628494</c:v>
                </c:pt>
                <c:pt idx="476">
                  <c:v>0.16361869265543791</c:v>
                </c:pt>
                <c:pt idx="477">
                  <c:v>0.16094372765289691</c:v>
                </c:pt>
                <c:pt idx="478">
                  <c:v>0.16094372765289691</c:v>
                </c:pt>
                <c:pt idx="479">
                  <c:v>0.16049790015247412</c:v>
                </c:pt>
                <c:pt idx="480">
                  <c:v>0.15916041765120298</c:v>
                </c:pt>
                <c:pt idx="481">
                  <c:v>0.15782293514993237</c:v>
                </c:pt>
                <c:pt idx="482">
                  <c:v>0.15648545264866187</c:v>
                </c:pt>
                <c:pt idx="483">
                  <c:v>0.15559379764781464</c:v>
                </c:pt>
                <c:pt idx="484">
                  <c:v>0.15559379764781464</c:v>
                </c:pt>
                <c:pt idx="485">
                  <c:v>0.15559379764781464</c:v>
                </c:pt>
                <c:pt idx="486">
                  <c:v>0.15559379764781464</c:v>
                </c:pt>
                <c:pt idx="487">
                  <c:v>0.15514797014739179</c:v>
                </c:pt>
                <c:pt idx="488">
                  <c:v>0.15470214264696797</c:v>
                </c:pt>
                <c:pt idx="489">
                  <c:v>0.15425631514654409</c:v>
                </c:pt>
                <c:pt idx="490">
                  <c:v>0.15381048764612107</c:v>
                </c:pt>
                <c:pt idx="491">
                  <c:v>0.15381048764612107</c:v>
                </c:pt>
                <c:pt idx="492">
                  <c:v>0.15291883264527401</c:v>
                </c:pt>
                <c:pt idx="493">
                  <c:v>0.15291883264527401</c:v>
                </c:pt>
                <c:pt idx="494">
                  <c:v>0.15291883264527401</c:v>
                </c:pt>
                <c:pt idx="495">
                  <c:v>0.15068969514315522</c:v>
                </c:pt>
                <c:pt idx="496">
                  <c:v>0.14935221264188461</c:v>
                </c:pt>
                <c:pt idx="497">
                  <c:v>0.14801473014061453</c:v>
                </c:pt>
                <c:pt idx="498">
                  <c:v>0.14667724763934339</c:v>
                </c:pt>
                <c:pt idx="499">
                  <c:v>0.1462314201389199</c:v>
                </c:pt>
                <c:pt idx="500">
                  <c:v>0.14533976513807279</c:v>
                </c:pt>
                <c:pt idx="501">
                  <c:v>0.14311062763595467</c:v>
                </c:pt>
                <c:pt idx="502">
                  <c:v>0.14266480013553159</c:v>
                </c:pt>
                <c:pt idx="503">
                  <c:v>0.14221897263510824</c:v>
                </c:pt>
                <c:pt idx="504">
                  <c:v>0.1417731451346845</c:v>
                </c:pt>
                <c:pt idx="505">
                  <c:v>0.14132731763426096</c:v>
                </c:pt>
                <c:pt idx="506">
                  <c:v>0.14088149013383741</c:v>
                </c:pt>
                <c:pt idx="507">
                  <c:v>0.13998983513299154</c:v>
                </c:pt>
                <c:pt idx="508">
                  <c:v>0.13998983513299154</c:v>
                </c:pt>
                <c:pt idx="509">
                  <c:v>0.13954400763256691</c:v>
                </c:pt>
                <c:pt idx="510">
                  <c:v>0.13865235263171968</c:v>
                </c:pt>
                <c:pt idx="511">
                  <c:v>0.13686904263002594</c:v>
                </c:pt>
                <c:pt idx="512">
                  <c:v>0.13686904263002594</c:v>
                </c:pt>
                <c:pt idx="513">
                  <c:v>0.13508573262833146</c:v>
                </c:pt>
                <c:pt idx="514">
                  <c:v>0.13508573262833146</c:v>
                </c:pt>
                <c:pt idx="515">
                  <c:v>0.13419407762748436</c:v>
                </c:pt>
              </c:numCache>
            </c:numRef>
          </c:yVal>
        </c:ser>
        <c:ser>
          <c:idx val="2"/>
          <c:order val="2"/>
          <c:tx>
            <c:v>Math and Stats</c:v>
          </c:tx>
          <c:spPr>
            <a:ln>
              <a:noFill/>
            </a:ln>
          </c:spPr>
          <c:marker>
            <c:symbol val="triangle"/>
            <c:size val="7"/>
            <c:spPr>
              <a:solidFill>
                <a:srgbClr val="000000"/>
              </a:solidFill>
              <a:ln w="15875">
                <a:solidFill>
                  <a:srgbClr val="000000"/>
                </a:solidFill>
              </a:ln>
            </c:spPr>
          </c:marker>
          <c:xVal>
            <c:numRef>
              <c:f>[1]MathStats!$G$4:$G$303</c:f>
              <c:numCache>
                <c:formatCode>0.000</c:formatCode>
                <c:ptCount val="300"/>
                <c:pt idx="0">
                  <c:v>3.3222591362126247E-3</c:v>
                </c:pt>
                <c:pt idx="1">
                  <c:v>6.6445182724252346E-3</c:v>
                </c:pt>
                <c:pt idx="2">
                  <c:v>9.9667774086378766E-3</c:v>
                </c:pt>
                <c:pt idx="3">
                  <c:v>1.32890365448505E-2</c:v>
                </c:pt>
                <c:pt idx="4">
                  <c:v>1.6611295681063183E-2</c:v>
                </c:pt>
                <c:pt idx="5">
                  <c:v>1.9933554817275847E-2</c:v>
                </c:pt>
                <c:pt idx="6">
                  <c:v>2.3255813953488372E-2</c:v>
                </c:pt>
                <c:pt idx="7">
                  <c:v>2.9900332225913779E-2</c:v>
                </c:pt>
                <c:pt idx="8">
                  <c:v>3.3222591362126248E-2</c:v>
                </c:pt>
                <c:pt idx="9">
                  <c:v>3.6544850498338874E-2</c:v>
                </c:pt>
                <c:pt idx="10">
                  <c:v>3.9867109634551492E-2</c:v>
                </c:pt>
                <c:pt idx="11">
                  <c:v>4.3189368770763743E-2</c:v>
                </c:pt>
                <c:pt idx="12">
                  <c:v>4.6511627906977E-2</c:v>
                </c:pt>
                <c:pt idx="13">
                  <c:v>4.983388704318957E-2</c:v>
                </c:pt>
                <c:pt idx="14">
                  <c:v>5.3156146179401995E-2</c:v>
                </c:pt>
                <c:pt idx="15">
                  <c:v>5.647840531561462E-2</c:v>
                </c:pt>
                <c:pt idx="16">
                  <c:v>5.9800664451827606E-2</c:v>
                </c:pt>
                <c:pt idx="17">
                  <c:v>6.3122923588039864E-2</c:v>
                </c:pt>
                <c:pt idx="18">
                  <c:v>6.6445182724252275E-2</c:v>
                </c:pt>
                <c:pt idx="19">
                  <c:v>6.9767441860465421E-2</c:v>
                </c:pt>
                <c:pt idx="20">
                  <c:v>7.3089700996677762E-2</c:v>
                </c:pt>
                <c:pt idx="21">
                  <c:v>7.6411960132890394E-2</c:v>
                </c:pt>
                <c:pt idx="22">
                  <c:v>7.9734219269103124E-2</c:v>
                </c:pt>
                <c:pt idx="23">
                  <c:v>8.3056478405315728E-2</c:v>
                </c:pt>
                <c:pt idx="24">
                  <c:v>8.6378737541527709E-2</c:v>
                </c:pt>
                <c:pt idx="25">
                  <c:v>8.9700996677740868E-2</c:v>
                </c:pt>
                <c:pt idx="26">
                  <c:v>9.3023255813953501E-2</c:v>
                </c:pt>
                <c:pt idx="27">
                  <c:v>9.634551495016612E-2</c:v>
                </c:pt>
                <c:pt idx="28">
                  <c:v>9.9667774086378738E-2</c:v>
                </c:pt>
                <c:pt idx="29">
                  <c:v>0.10299003322259152</c:v>
                </c:pt>
                <c:pt idx="30">
                  <c:v>0.10631229235880399</c:v>
                </c:pt>
                <c:pt idx="31">
                  <c:v>0.10963455149501702</c:v>
                </c:pt>
                <c:pt idx="32">
                  <c:v>0.11295681063122924</c:v>
                </c:pt>
                <c:pt idx="33">
                  <c:v>0.11627906976744186</c:v>
                </c:pt>
                <c:pt idx="34">
                  <c:v>0.11960132890365477</c:v>
                </c:pt>
                <c:pt idx="35">
                  <c:v>0.12292358803986711</c:v>
                </c:pt>
                <c:pt idx="36">
                  <c:v>0.12624584717608031</c:v>
                </c:pt>
                <c:pt idx="37">
                  <c:v>0.12956810631229301</c:v>
                </c:pt>
                <c:pt idx="38">
                  <c:v>0.13289036544850497</c:v>
                </c:pt>
                <c:pt idx="39">
                  <c:v>0.13621262458471761</c:v>
                </c:pt>
                <c:pt idx="40">
                  <c:v>0.13953488372093081</c:v>
                </c:pt>
                <c:pt idx="41">
                  <c:v>0.14285714285714363</c:v>
                </c:pt>
                <c:pt idx="42">
                  <c:v>0.1461794019933555</c:v>
                </c:pt>
                <c:pt idx="43">
                  <c:v>0.14950166112956811</c:v>
                </c:pt>
                <c:pt idx="44">
                  <c:v>0.15282392026578068</c:v>
                </c:pt>
                <c:pt idx="45">
                  <c:v>0.15614617940199413</c:v>
                </c:pt>
                <c:pt idx="46">
                  <c:v>0.15946843853820747</c:v>
                </c:pt>
                <c:pt idx="47">
                  <c:v>0.16279069767441864</c:v>
                </c:pt>
                <c:pt idx="48">
                  <c:v>0.16611295681063123</c:v>
                </c:pt>
                <c:pt idx="49">
                  <c:v>0.16943521594684391</c:v>
                </c:pt>
                <c:pt idx="50">
                  <c:v>0.17275747508305647</c:v>
                </c:pt>
                <c:pt idx="51">
                  <c:v>0.17607973421926909</c:v>
                </c:pt>
                <c:pt idx="52">
                  <c:v>0.17940199335548243</c:v>
                </c:pt>
                <c:pt idx="53">
                  <c:v>0.18272425249169524</c:v>
                </c:pt>
                <c:pt idx="54">
                  <c:v>0.1860465116279075</c:v>
                </c:pt>
                <c:pt idx="55">
                  <c:v>0.18936877076411959</c:v>
                </c:pt>
                <c:pt idx="56">
                  <c:v>0.19269102990033218</c:v>
                </c:pt>
                <c:pt idx="57">
                  <c:v>0.19601328903654491</c:v>
                </c:pt>
                <c:pt idx="58">
                  <c:v>0.19933554817275748</c:v>
                </c:pt>
                <c:pt idx="59">
                  <c:v>0.20265780730897007</c:v>
                </c:pt>
                <c:pt idx="60">
                  <c:v>0.20598006644518271</c:v>
                </c:pt>
                <c:pt idx="61">
                  <c:v>0.2093023255813963</c:v>
                </c:pt>
                <c:pt idx="62">
                  <c:v>0.21262458471760798</c:v>
                </c:pt>
                <c:pt idx="63">
                  <c:v>0.21594684385382182</c:v>
                </c:pt>
                <c:pt idx="64">
                  <c:v>0.21926910299003408</c:v>
                </c:pt>
                <c:pt idx="65">
                  <c:v>0.22259136212624636</c:v>
                </c:pt>
                <c:pt idx="66">
                  <c:v>0.22591362126245848</c:v>
                </c:pt>
                <c:pt idx="67">
                  <c:v>0.22923588039867121</c:v>
                </c:pt>
                <c:pt idx="68">
                  <c:v>0.23255813953488391</c:v>
                </c:pt>
                <c:pt idx="69">
                  <c:v>0.23588039867109686</c:v>
                </c:pt>
                <c:pt idx="70">
                  <c:v>0.23920265780730968</c:v>
                </c:pt>
                <c:pt idx="71">
                  <c:v>0.2425249169435216</c:v>
                </c:pt>
                <c:pt idx="72">
                  <c:v>0.24584717607973441</c:v>
                </c:pt>
                <c:pt idx="73">
                  <c:v>0.24916943521594745</c:v>
                </c:pt>
                <c:pt idx="74">
                  <c:v>0.25249169435215946</c:v>
                </c:pt>
                <c:pt idx="75">
                  <c:v>0.2558139534883721</c:v>
                </c:pt>
                <c:pt idx="76">
                  <c:v>0.25913621262458469</c:v>
                </c:pt>
                <c:pt idx="77">
                  <c:v>0.26245847176079845</c:v>
                </c:pt>
                <c:pt idx="78">
                  <c:v>0.26578073089701032</c:v>
                </c:pt>
                <c:pt idx="79">
                  <c:v>0.26910299003322258</c:v>
                </c:pt>
                <c:pt idx="80">
                  <c:v>0.27242524916943622</c:v>
                </c:pt>
                <c:pt idx="81">
                  <c:v>0.27574750830564781</c:v>
                </c:pt>
                <c:pt idx="82">
                  <c:v>0.27906976744186174</c:v>
                </c:pt>
                <c:pt idx="83">
                  <c:v>0.28239202657807311</c:v>
                </c:pt>
                <c:pt idx="84">
                  <c:v>0.28571428571428714</c:v>
                </c:pt>
                <c:pt idx="85">
                  <c:v>0.28903654485049834</c:v>
                </c:pt>
                <c:pt idx="86">
                  <c:v>0.29235880398671277</c:v>
                </c:pt>
                <c:pt idx="87">
                  <c:v>0.29568106312292503</c:v>
                </c:pt>
                <c:pt idx="88">
                  <c:v>0.29900332225913628</c:v>
                </c:pt>
                <c:pt idx="89">
                  <c:v>0.30232558139535176</c:v>
                </c:pt>
                <c:pt idx="90">
                  <c:v>0.30564784053156124</c:v>
                </c:pt>
                <c:pt idx="91">
                  <c:v>0.30897009966777611</c:v>
                </c:pt>
                <c:pt idx="92">
                  <c:v>0.3122923588039867</c:v>
                </c:pt>
                <c:pt idx="93">
                  <c:v>0.31561461794020107</c:v>
                </c:pt>
                <c:pt idx="94">
                  <c:v>0.31893687707641377</c:v>
                </c:pt>
                <c:pt idx="95">
                  <c:v>0.32225913621262481</c:v>
                </c:pt>
                <c:pt idx="96">
                  <c:v>0.32558139534883951</c:v>
                </c:pt>
                <c:pt idx="97">
                  <c:v>0.32890365448504982</c:v>
                </c:pt>
                <c:pt idx="98">
                  <c:v>0.33222591362126386</c:v>
                </c:pt>
                <c:pt idx="99">
                  <c:v>0.33554817275747723</c:v>
                </c:pt>
                <c:pt idx="100">
                  <c:v>0.33887043189369059</c:v>
                </c:pt>
                <c:pt idx="101">
                  <c:v>0.34219269102990157</c:v>
                </c:pt>
                <c:pt idx="102">
                  <c:v>0.34551495016611294</c:v>
                </c:pt>
                <c:pt idx="103">
                  <c:v>0.34883720930232581</c:v>
                </c:pt>
                <c:pt idx="104">
                  <c:v>0.35215946843853813</c:v>
                </c:pt>
                <c:pt idx="105">
                  <c:v>0.35548172757475266</c:v>
                </c:pt>
                <c:pt idx="106">
                  <c:v>0.35880398671096497</c:v>
                </c:pt>
                <c:pt idx="107">
                  <c:v>0.36212624584717718</c:v>
                </c:pt>
                <c:pt idx="108">
                  <c:v>0.36544850498338882</c:v>
                </c:pt>
                <c:pt idx="109">
                  <c:v>0.36877076411960352</c:v>
                </c:pt>
                <c:pt idx="110">
                  <c:v>0.37209302325581506</c:v>
                </c:pt>
                <c:pt idx="111">
                  <c:v>0.37541528239202837</c:v>
                </c:pt>
                <c:pt idx="112">
                  <c:v>0.37873754152823919</c:v>
                </c:pt>
                <c:pt idx="113">
                  <c:v>0.38205980066445383</c:v>
                </c:pt>
                <c:pt idx="114">
                  <c:v>0.38538205980066703</c:v>
                </c:pt>
                <c:pt idx="115">
                  <c:v>0.38870431893687818</c:v>
                </c:pt>
                <c:pt idx="116">
                  <c:v>0.39202657807309155</c:v>
                </c:pt>
                <c:pt idx="117">
                  <c:v>0.39534883720930458</c:v>
                </c:pt>
                <c:pt idx="118">
                  <c:v>0.39867109634551606</c:v>
                </c:pt>
                <c:pt idx="119">
                  <c:v>0.40199335548172649</c:v>
                </c:pt>
                <c:pt idx="120">
                  <c:v>0.40531561461794147</c:v>
                </c:pt>
                <c:pt idx="121">
                  <c:v>0.40863787375415384</c:v>
                </c:pt>
                <c:pt idx="122">
                  <c:v>0.41196013289036548</c:v>
                </c:pt>
                <c:pt idx="123">
                  <c:v>0.41528239202657807</c:v>
                </c:pt>
                <c:pt idx="124">
                  <c:v>0.41860465116279172</c:v>
                </c:pt>
                <c:pt idx="125">
                  <c:v>0.42192691029900586</c:v>
                </c:pt>
                <c:pt idx="126">
                  <c:v>0.42524916943521596</c:v>
                </c:pt>
                <c:pt idx="127">
                  <c:v>0.42857142857142855</c:v>
                </c:pt>
                <c:pt idx="128">
                  <c:v>0.43189368770764347</c:v>
                </c:pt>
                <c:pt idx="129">
                  <c:v>0.43521594684385495</c:v>
                </c:pt>
                <c:pt idx="130">
                  <c:v>0.43853820598006826</c:v>
                </c:pt>
                <c:pt idx="131">
                  <c:v>0.44186046511628041</c:v>
                </c:pt>
                <c:pt idx="132">
                  <c:v>0.44518272425249267</c:v>
                </c:pt>
                <c:pt idx="133">
                  <c:v>0.44850498338870592</c:v>
                </c:pt>
                <c:pt idx="134">
                  <c:v>0.45182724252491696</c:v>
                </c:pt>
                <c:pt idx="135">
                  <c:v>0.45514950166112855</c:v>
                </c:pt>
                <c:pt idx="136">
                  <c:v>0.45847176079734364</c:v>
                </c:pt>
                <c:pt idx="137">
                  <c:v>0.46179401993355484</c:v>
                </c:pt>
                <c:pt idx="138">
                  <c:v>0.46511627906976927</c:v>
                </c:pt>
                <c:pt idx="139">
                  <c:v>0.46843853820598008</c:v>
                </c:pt>
                <c:pt idx="140">
                  <c:v>0.47176079734219384</c:v>
                </c:pt>
                <c:pt idx="141">
                  <c:v>0.47508305647840526</c:v>
                </c:pt>
                <c:pt idx="142">
                  <c:v>0.47840531561461924</c:v>
                </c:pt>
                <c:pt idx="143">
                  <c:v>0.48172757475083156</c:v>
                </c:pt>
                <c:pt idx="144">
                  <c:v>0.48504983388704465</c:v>
                </c:pt>
                <c:pt idx="145">
                  <c:v>0.48837209302325807</c:v>
                </c:pt>
                <c:pt idx="146">
                  <c:v>0.49169435215946888</c:v>
                </c:pt>
                <c:pt idx="147">
                  <c:v>0.49501661129568358</c:v>
                </c:pt>
                <c:pt idx="148">
                  <c:v>0.49833887043189484</c:v>
                </c:pt>
                <c:pt idx="149">
                  <c:v>0.5016611295681066</c:v>
                </c:pt>
                <c:pt idx="150">
                  <c:v>0.50498338870431581</c:v>
                </c:pt>
                <c:pt idx="151">
                  <c:v>0.50830564784053167</c:v>
                </c:pt>
                <c:pt idx="152">
                  <c:v>0.51162790697674421</c:v>
                </c:pt>
                <c:pt idx="153">
                  <c:v>0.51495016611295419</c:v>
                </c:pt>
                <c:pt idx="154">
                  <c:v>0.51827242524916939</c:v>
                </c:pt>
                <c:pt idx="155">
                  <c:v>0.52159468438538203</c:v>
                </c:pt>
                <c:pt idx="156">
                  <c:v>0.52491694352159468</c:v>
                </c:pt>
                <c:pt idx="157">
                  <c:v>0.52823920265780933</c:v>
                </c:pt>
                <c:pt idx="158">
                  <c:v>0.53156146179401775</c:v>
                </c:pt>
                <c:pt idx="159">
                  <c:v>0.53488372093023007</c:v>
                </c:pt>
                <c:pt idx="160">
                  <c:v>0.53820598006644516</c:v>
                </c:pt>
                <c:pt idx="161">
                  <c:v>0.54152823920265758</c:v>
                </c:pt>
                <c:pt idx="162">
                  <c:v>0.54485049833887489</c:v>
                </c:pt>
                <c:pt idx="163">
                  <c:v>0.54817275747508365</c:v>
                </c:pt>
                <c:pt idx="164">
                  <c:v>0.55149501661129863</c:v>
                </c:pt>
                <c:pt idx="165">
                  <c:v>0.55481727574750828</c:v>
                </c:pt>
                <c:pt idx="166">
                  <c:v>0.55813953488372092</c:v>
                </c:pt>
                <c:pt idx="167">
                  <c:v>0.56146179401993357</c:v>
                </c:pt>
                <c:pt idx="168">
                  <c:v>0.56478405315614821</c:v>
                </c:pt>
                <c:pt idx="169">
                  <c:v>0.56810631229235853</c:v>
                </c:pt>
                <c:pt idx="170">
                  <c:v>0.57142857142857428</c:v>
                </c:pt>
                <c:pt idx="171">
                  <c:v>0.5747508305647886</c:v>
                </c:pt>
                <c:pt idx="172">
                  <c:v>0.57807308970099658</c:v>
                </c:pt>
                <c:pt idx="173">
                  <c:v>0.58139534883720556</c:v>
                </c:pt>
                <c:pt idx="174">
                  <c:v>0.58471760797342198</c:v>
                </c:pt>
                <c:pt idx="175">
                  <c:v>0.58803986710963452</c:v>
                </c:pt>
                <c:pt idx="176">
                  <c:v>0.59136212624584417</c:v>
                </c:pt>
                <c:pt idx="177">
                  <c:v>0.59468438538205692</c:v>
                </c:pt>
                <c:pt idx="178">
                  <c:v>0.59800664451827268</c:v>
                </c:pt>
                <c:pt idx="179">
                  <c:v>0.6013289036544891</c:v>
                </c:pt>
                <c:pt idx="180">
                  <c:v>0.60465116279069764</c:v>
                </c:pt>
                <c:pt idx="181">
                  <c:v>0.60797342192691028</c:v>
                </c:pt>
                <c:pt idx="182">
                  <c:v>0.61129568106312548</c:v>
                </c:pt>
                <c:pt idx="183">
                  <c:v>0.61461794019933569</c:v>
                </c:pt>
                <c:pt idx="184">
                  <c:v>0.61794019933555044</c:v>
                </c:pt>
                <c:pt idx="185">
                  <c:v>0.62126245847176076</c:v>
                </c:pt>
                <c:pt idx="186">
                  <c:v>0.62458471760797363</c:v>
                </c:pt>
                <c:pt idx="187">
                  <c:v>0.62790697674418872</c:v>
                </c:pt>
                <c:pt idx="188">
                  <c:v>0.63122923588040114</c:v>
                </c:pt>
                <c:pt idx="189">
                  <c:v>0.63455149501661134</c:v>
                </c:pt>
                <c:pt idx="190">
                  <c:v>0.63787375415282588</c:v>
                </c:pt>
                <c:pt idx="191">
                  <c:v>0.64119601328904008</c:v>
                </c:pt>
                <c:pt idx="192">
                  <c:v>0.64451827242524962</c:v>
                </c:pt>
                <c:pt idx="193">
                  <c:v>0.64784053156146426</c:v>
                </c:pt>
                <c:pt idx="194">
                  <c:v>0.65116279069767469</c:v>
                </c:pt>
                <c:pt idx="195">
                  <c:v>0.65448504983388911</c:v>
                </c:pt>
                <c:pt idx="196">
                  <c:v>0.65780730897009965</c:v>
                </c:pt>
                <c:pt idx="197">
                  <c:v>0.66112956810631263</c:v>
                </c:pt>
                <c:pt idx="198">
                  <c:v>0.6644518272425276</c:v>
                </c:pt>
                <c:pt idx="199">
                  <c:v>0.66777408637874214</c:v>
                </c:pt>
                <c:pt idx="200">
                  <c:v>0.67109634551495012</c:v>
                </c:pt>
                <c:pt idx="201">
                  <c:v>0.67441860465116465</c:v>
                </c:pt>
                <c:pt idx="202">
                  <c:v>0.67774086378737886</c:v>
                </c:pt>
                <c:pt idx="203">
                  <c:v>0.68106312292358862</c:v>
                </c:pt>
                <c:pt idx="204">
                  <c:v>0.68438538205980071</c:v>
                </c:pt>
                <c:pt idx="205">
                  <c:v>0.68770764119601324</c:v>
                </c:pt>
                <c:pt idx="206">
                  <c:v>0.69102990033222589</c:v>
                </c:pt>
                <c:pt idx="207">
                  <c:v>0.69435215946843853</c:v>
                </c:pt>
                <c:pt idx="208">
                  <c:v>0.69767441860465418</c:v>
                </c:pt>
                <c:pt idx="209">
                  <c:v>0.70099667774086383</c:v>
                </c:pt>
                <c:pt idx="210">
                  <c:v>0.7043189368770767</c:v>
                </c:pt>
                <c:pt idx="211">
                  <c:v>0.70764119601329334</c:v>
                </c:pt>
                <c:pt idx="212">
                  <c:v>0.71096345514950265</c:v>
                </c:pt>
                <c:pt idx="213">
                  <c:v>0.71428571428571463</c:v>
                </c:pt>
                <c:pt idx="214">
                  <c:v>0.71760797342192695</c:v>
                </c:pt>
                <c:pt idx="215">
                  <c:v>0.72093023255814415</c:v>
                </c:pt>
                <c:pt idx="216">
                  <c:v>0.72425249169435213</c:v>
                </c:pt>
                <c:pt idx="217">
                  <c:v>0.72757475083056478</c:v>
                </c:pt>
                <c:pt idx="218">
                  <c:v>0.73089700996677764</c:v>
                </c:pt>
                <c:pt idx="219">
                  <c:v>0.73421926910299007</c:v>
                </c:pt>
                <c:pt idx="220">
                  <c:v>0.7375415282392026</c:v>
                </c:pt>
                <c:pt idx="221">
                  <c:v>0.74086378737541525</c:v>
                </c:pt>
                <c:pt idx="222">
                  <c:v>0.7441860465116279</c:v>
                </c:pt>
                <c:pt idx="223">
                  <c:v>0.74750830564784054</c:v>
                </c:pt>
                <c:pt idx="224">
                  <c:v>0.75083056478405319</c:v>
                </c:pt>
                <c:pt idx="225">
                  <c:v>0.7541528239202655</c:v>
                </c:pt>
                <c:pt idx="226">
                  <c:v>0.75747508305648104</c:v>
                </c:pt>
                <c:pt idx="227">
                  <c:v>0.76079734219269324</c:v>
                </c:pt>
                <c:pt idx="228">
                  <c:v>0.76411960132890566</c:v>
                </c:pt>
                <c:pt idx="229">
                  <c:v>0.76744186046511986</c:v>
                </c:pt>
                <c:pt idx="230">
                  <c:v>0.77076411960132962</c:v>
                </c:pt>
                <c:pt idx="231">
                  <c:v>0.77408637873754149</c:v>
                </c:pt>
                <c:pt idx="232">
                  <c:v>0.7774086378737568</c:v>
                </c:pt>
                <c:pt idx="233">
                  <c:v>0.78073089700996678</c:v>
                </c:pt>
                <c:pt idx="234">
                  <c:v>0.78405315614617965</c:v>
                </c:pt>
                <c:pt idx="235">
                  <c:v>0.78737541528239263</c:v>
                </c:pt>
                <c:pt idx="236">
                  <c:v>0.79069767441860739</c:v>
                </c:pt>
                <c:pt idx="237">
                  <c:v>0.79401993355481992</c:v>
                </c:pt>
                <c:pt idx="238">
                  <c:v>0.79734219269102991</c:v>
                </c:pt>
                <c:pt idx="239">
                  <c:v>0.80066445182724055</c:v>
                </c:pt>
                <c:pt idx="240">
                  <c:v>0.8039867109634552</c:v>
                </c:pt>
                <c:pt idx="241">
                  <c:v>0.80730897009966751</c:v>
                </c:pt>
                <c:pt idx="242">
                  <c:v>0.81063122923588293</c:v>
                </c:pt>
                <c:pt idx="243">
                  <c:v>0.81395348837209303</c:v>
                </c:pt>
                <c:pt idx="244">
                  <c:v>0.81727574750830789</c:v>
                </c:pt>
                <c:pt idx="245">
                  <c:v>0.82059800664452198</c:v>
                </c:pt>
                <c:pt idx="246">
                  <c:v>0.82392026578073052</c:v>
                </c:pt>
                <c:pt idx="247">
                  <c:v>0.82724252491694106</c:v>
                </c:pt>
                <c:pt idx="248">
                  <c:v>0.83056478405315559</c:v>
                </c:pt>
                <c:pt idx="249">
                  <c:v>0.83388704318936879</c:v>
                </c:pt>
                <c:pt idx="250">
                  <c:v>0.83720930232558544</c:v>
                </c:pt>
                <c:pt idx="251">
                  <c:v>0.84053156146179397</c:v>
                </c:pt>
                <c:pt idx="252">
                  <c:v>0.84385382059800951</c:v>
                </c:pt>
                <c:pt idx="253">
                  <c:v>0.84717607973421927</c:v>
                </c:pt>
                <c:pt idx="254">
                  <c:v>0.85049833887043191</c:v>
                </c:pt>
                <c:pt idx="255">
                  <c:v>0.85382059800664467</c:v>
                </c:pt>
                <c:pt idx="256">
                  <c:v>0.85714285714285765</c:v>
                </c:pt>
                <c:pt idx="257">
                  <c:v>0.86046511627906974</c:v>
                </c:pt>
                <c:pt idx="258">
                  <c:v>0.86378737541528261</c:v>
                </c:pt>
                <c:pt idx="259">
                  <c:v>0.8671096345514997</c:v>
                </c:pt>
                <c:pt idx="260">
                  <c:v>0.8704318936877099</c:v>
                </c:pt>
                <c:pt idx="261">
                  <c:v>0.87375415282392221</c:v>
                </c:pt>
                <c:pt idx="262">
                  <c:v>0.87707641196013364</c:v>
                </c:pt>
                <c:pt idx="263">
                  <c:v>0.88039867109634551</c:v>
                </c:pt>
                <c:pt idx="264">
                  <c:v>0.8837209302325586</c:v>
                </c:pt>
                <c:pt idx="265">
                  <c:v>0.8870431893687708</c:v>
                </c:pt>
                <c:pt idx="266">
                  <c:v>0.89036544850498334</c:v>
                </c:pt>
                <c:pt idx="267">
                  <c:v>0.89368770764119665</c:v>
                </c:pt>
                <c:pt idx="268">
                  <c:v>0.89700996677740852</c:v>
                </c:pt>
                <c:pt idx="269">
                  <c:v>0.90033222591361839</c:v>
                </c:pt>
                <c:pt idx="270">
                  <c:v>0.90365448504983392</c:v>
                </c:pt>
                <c:pt idx="271">
                  <c:v>0.90697674418604646</c:v>
                </c:pt>
                <c:pt idx="272">
                  <c:v>0.9102990033222591</c:v>
                </c:pt>
                <c:pt idx="273">
                  <c:v>0.91362126245847752</c:v>
                </c:pt>
                <c:pt idx="274">
                  <c:v>0.91694352159468462</c:v>
                </c:pt>
                <c:pt idx="275">
                  <c:v>0.92026578073089649</c:v>
                </c:pt>
                <c:pt idx="276">
                  <c:v>0.92358803986710958</c:v>
                </c:pt>
                <c:pt idx="277">
                  <c:v>0.92691029900332222</c:v>
                </c:pt>
                <c:pt idx="278">
                  <c:v>0.93023255813953487</c:v>
                </c:pt>
                <c:pt idx="279">
                  <c:v>0.93355481727574763</c:v>
                </c:pt>
                <c:pt idx="280">
                  <c:v>0.93687707641196061</c:v>
                </c:pt>
                <c:pt idx="281">
                  <c:v>0.94019933554817725</c:v>
                </c:pt>
                <c:pt idx="282">
                  <c:v>0.94352159468438757</c:v>
                </c:pt>
                <c:pt idx="283">
                  <c:v>0.9468438538206011</c:v>
                </c:pt>
                <c:pt idx="284">
                  <c:v>0.95016611295681053</c:v>
                </c:pt>
                <c:pt idx="285">
                  <c:v>0.95348837209302362</c:v>
                </c:pt>
                <c:pt idx="286">
                  <c:v>0.95681063122923593</c:v>
                </c:pt>
                <c:pt idx="287">
                  <c:v>0.96013289036544869</c:v>
                </c:pt>
                <c:pt idx="288">
                  <c:v>0.96345514950166056</c:v>
                </c:pt>
                <c:pt idx="289">
                  <c:v>0.96677740863787742</c:v>
                </c:pt>
                <c:pt idx="290">
                  <c:v>0.9700996677740894</c:v>
                </c:pt>
                <c:pt idx="291">
                  <c:v>0.97342192691029905</c:v>
                </c:pt>
                <c:pt idx="292">
                  <c:v>0.97674418604651414</c:v>
                </c:pt>
                <c:pt idx="293">
                  <c:v>0.98006644518272068</c:v>
                </c:pt>
                <c:pt idx="294">
                  <c:v>0.98338870431893488</c:v>
                </c:pt>
                <c:pt idx="295">
                  <c:v>0.98671096345514953</c:v>
                </c:pt>
                <c:pt idx="296">
                  <c:v>0.99003322259136217</c:v>
                </c:pt>
                <c:pt idx="297">
                  <c:v>0.99335548172757449</c:v>
                </c:pt>
                <c:pt idx="298">
                  <c:v>0.99667774086378735</c:v>
                </c:pt>
                <c:pt idx="299">
                  <c:v>1</c:v>
                </c:pt>
              </c:numCache>
            </c:numRef>
          </c:xVal>
          <c:yVal>
            <c:numRef>
              <c:f>[1]MathStats!$F$4:$F$303</c:f>
              <c:numCache>
                <c:formatCode>0.000</c:formatCode>
                <c:ptCount val="300"/>
                <c:pt idx="0">
                  <c:v>9.2691209384888467</c:v>
                </c:pt>
                <c:pt idx="1">
                  <c:v>7.5410974762676544</c:v>
                </c:pt>
                <c:pt idx="2">
                  <c:v>6.1194721000231533</c:v>
                </c:pt>
                <c:pt idx="3">
                  <c:v>5.7528748938797545</c:v>
                </c:pt>
                <c:pt idx="4">
                  <c:v>5.661032646445908</c:v>
                </c:pt>
                <c:pt idx="5">
                  <c:v>5.3013814926294724</c:v>
                </c:pt>
                <c:pt idx="6">
                  <c:v>5.2396388052789993</c:v>
                </c:pt>
                <c:pt idx="7">
                  <c:v>4.8861619201975763</c:v>
                </c:pt>
                <c:pt idx="8">
                  <c:v>4.6322451184687816</c:v>
                </c:pt>
                <c:pt idx="9">
                  <c:v>4.3814154511075065</c:v>
                </c:pt>
                <c:pt idx="10">
                  <c:v>4.2926603380412125</c:v>
                </c:pt>
                <c:pt idx="11">
                  <c:v>4.1761210156672064</c:v>
                </c:pt>
                <c:pt idx="12">
                  <c:v>4.0711584471714115</c:v>
                </c:pt>
                <c:pt idx="13">
                  <c:v>3.9422705873273212</c:v>
                </c:pt>
                <c:pt idx="14">
                  <c:v>3.8805278999768462</c:v>
                </c:pt>
                <c:pt idx="15">
                  <c:v>3.5656401944894567</c:v>
                </c:pt>
                <c:pt idx="16">
                  <c:v>3.1890098016516202</c:v>
                </c:pt>
                <c:pt idx="17">
                  <c:v>3.074014046461385</c:v>
                </c:pt>
                <c:pt idx="18">
                  <c:v>2.9983792544570589</c:v>
                </c:pt>
                <c:pt idx="19">
                  <c:v>2.9420390522497493</c:v>
                </c:pt>
                <c:pt idx="20">
                  <c:v>2.7946283862005088</c:v>
                </c:pt>
                <c:pt idx="21">
                  <c:v>2.7807362815466696</c:v>
                </c:pt>
                <c:pt idx="22">
                  <c:v>2.7189935941961871</c:v>
                </c:pt>
                <c:pt idx="23">
                  <c:v>2.7143628926449042</c:v>
                </c:pt>
                <c:pt idx="24">
                  <c:v>2.6472177201512794</c:v>
                </c:pt>
                <c:pt idx="25">
                  <c:v>2.5461140696148798</c:v>
                </c:pt>
                <c:pt idx="26">
                  <c:v>2.4835995986725488</c:v>
                </c:pt>
                <c:pt idx="27">
                  <c:v>2.4704792776105582</c:v>
                </c:pt>
                <c:pt idx="28">
                  <c:v>2.4666203596511536</c:v>
                </c:pt>
                <c:pt idx="29">
                  <c:v>2.4658485760592601</c:v>
                </c:pt>
                <c:pt idx="30">
                  <c:v>2.4596743073242227</c:v>
                </c:pt>
                <c:pt idx="31">
                  <c:v>2.4288029636489927</c:v>
                </c:pt>
                <c:pt idx="32">
                  <c:v>2.3770934629929812</c:v>
                </c:pt>
                <c:pt idx="33">
                  <c:v>2.2536080882920442</c:v>
                </c:pt>
                <c:pt idx="34">
                  <c:v>2.2497491703326391</c:v>
                </c:pt>
                <c:pt idx="35">
                  <c:v>2.0853592652620212</c:v>
                </c:pt>
                <c:pt idx="36">
                  <c:v>1.9958323686038475</c:v>
                </c:pt>
                <c:pt idx="37">
                  <c:v>1.9888863162769161</c:v>
                </c:pt>
                <c:pt idx="38">
                  <c:v>1.9773095623987087</c:v>
                </c:pt>
                <c:pt idx="39">
                  <c:v>1.9672763757042524</c:v>
                </c:pt>
                <c:pt idx="40">
                  <c:v>1.9379485992127807</c:v>
                </c:pt>
                <c:pt idx="41">
                  <c:v>1.8237246276144077</c:v>
                </c:pt>
                <c:pt idx="42">
                  <c:v>1.8160067916956084</c:v>
                </c:pt>
                <c:pt idx="43">
                  <c:v>1.7426873504669289</c:v>
                </c:pt>
                <c:pt idx="44">
                  <c:v>1.7341977309562437</c:v>
                </c:pt>
                <c:pt idx="45">
                  <c:v>1.6022227367446167</c:v>
                </c:pt>
                <c:pt idx="46">
                  <c:v>1.580612796171954</c:v>
                </c:pt>
                <c:pt idx="47">
                  <c:v>1.580612796171954</c:v>
                </c:pt>
                <c:pt idx="48">
                  <c:v>1.5590028555992899</c:v>
                </c:pt>
                <c:pt idx="49">
                  <c:v>1.5420236165779098</c:v>
                </c:pt>
                <c:pt idx="50">
                  <c:v>1.4918576831056558</c:v>
                </c:pt>
                <c:pt idx="51">
                  <c:v>1.4671606081654633</c:v>
                </c:pt>
                <c:pt idx="52">
                  <c:v>1.4494095855522098</c:v>
                </c:pt>
                <c:pt idx="53">
                  <c:v>1.4301149957551862</c:v>
                </c:pt>
                <c:pt idx="54">
                  <c:v>1.4231689434282626</c:v>
                </c:pt>
                <c:pt idx="55">
                  <c:v>1.4131357567338119</c:v>
                </c:pt>
                <c:pt idx="56">
                  <c:v>1.4054179208150075</c:v>
                </c:pt>
                <c:pt idx="57">
                  <c:v>1.3737747935478848</c:v>
                </c:pt>
                <c:pt idx="58">
                  <c:v>1.3629698232615581</c:v>
                </c:pt>
                <c:pt idx="59">
                  <c:v>1.3529366365671058</c:v>
                </c:pt>
                <c:pt idx="60">
                  <c:v>1.336729181137609</c:v>
                </c:pt>
                <c:pt idx="61">
                  <c:v>1.3166628077487081</c:v>
                </c:pt>
                <c:pt idx="62">
                  <c:v>1.3012271359110905</c:v>
                </c:pt>
                <c:pt idx="63">
                  <c:v>1.2888785984409972</c:v>
                </c:pt>
                <c:pt idx="64">
                  <c:v>1.2549201203982403</c:v>
                </c:pt>
                <c:pt idx="65">
                  <c:v>1.2225052095392452</c:v>
                </c:pt>
                <c:pt idx="66">
                  <c:v>1.2155591572123132</c:v>
                </c:pt>
                <c:pt idx="67">
                  <c:v>1.2155591572123132</c:v>
                </c:pt>
                <c:pt idx="68">
                  <c:v>1.1615343057806558</c:v>
                </c:pt>
                <c:pt idx="69">
                  <c:v>1.153816469861856</c:v>
                </c:pt>
                <c:pt idx="70">
                  <c:v>1.1283476113297841</c:v>
                </c:pt>
                <c:pt idx="71">
                  <c:v>1.1198579918190941</c:v>
                </c:pt>
                <c:pt idx="72">
                  <c:v>1.0851277301844522</c:v>
                </c:pt>
                <c:pt idx="73">
                  <c:v>1.0835841630006946</c:v>
                </c:pt>
                <c:pt idx="74">
                  <c:v>1.0781816778575286</c:v>
                </c:pt>
                <c:pt idx="75">
                  <c:v>1.0712356255306013</c:v>
                </c:pt>
                <c:pt idx="76">
                  <c:v>1.0627460060199119</c:v>
                </c:pt>
                <c:pt idx="77">
                  <c:v>1.0619742224280271</c:v>
                </c:pt>
                <c:pt idx="78">
                  <c:v>1.0411360654472486</c:v>
                </c:pt>
                <c:pt idx="79">
                  <c:v>1.0349617967122018</c:v>
                </c:pt>
                <c:pt idx="80">
                  <c:v>1.0295593115690358</c:v>
                </c:pt>
                <c:pt idx="81">
                  <c:v>1.0202979084664661</c:v>
                </c:pt>
                <c:pt idx="82">
                  <c:v>1.0048622366288493</c:v>
                </c:pt>
                <c:pt idx="83">
                  <c:v>0.9979161843019172</c:v>
                </c:pt>
                <c:pt idx="84">
                  <c:v>0.98479586323994761</c:v>
                </c:pt>
                <c:pt idx="85">
                  <c:v>0.96087057189164149</c:v>
                </c:pt>
                <c:pt idx="86">
                  <c:v>0.92536852666512304</c:v>
                </c:pt>
                <c:pt idx="87">
                  <c:v>0.92459674307324158</c:v>
                </c:pt>
                <c:pt idx="88">
                  <c:v>0.91533533997067218</c:v>
                </c:pt>
                <c:pt idx="89">
                  <c:v>0.90530215327621932</c:v>
                </c:pt>
                <c:pt idx="90">
                  <c:v>0.90221501890869793</c:v>
                </c:pt>
                <c:pt idx="91">
                  <c:v>0.89372539939801077</c:v>
                </c:pt>
                <c:pt idx="92">
                  <c:v>0.8906382650304856</c:v>
                </c:pt>
                <c:pt idx="93">
                  <c:v>0.88369221270356024</c:v>
                </c:pt>
                <c:pt idx="94">
                  <c:v>0.87751794396851124</c:v>
                </c:pt>
                <c:pt idx="95">
                  <c:v>0.87520259319286853</c:v>
                </c:pt>
                <c:pt idx="96">
                  <c:v>0.8613104885390136</c:v>
                </c:pt>
                <c:pt idx="97">
                  <c:v>0.85667978698772862</c:v>
                </c:pt>
                <c:pt idx="98">
                  <c:v>0.83815698078258849</c:v>
                </c:pt>
                <c:pt idx="99">
                  <c:v>0.83661341359883135</c:v>
                </c:pt>
                <c:pt idx="100">
                  <c:v>0.83661341359883135</c:v>
                </c:pt>
                <c:pt idx="101">
                  <c:v>0.83429806282318786</c:v>
                </c:pt>
                <c:pt idx="102">
                  <c:v>0.83352627923130351</c:v>
                </c:pt>
                <c:pt idx="103">
                  <c:v>0.8211777417612075</c:v>
                </c:pt>
                <c:pt idx="104">
                  <c:v>0.81809060739369077</c:v>
                </c:pt>
                <c:pt idx="105">
                  <c:v>0.81268812225052312</c:v>
                </c:pt>
                <c:pt idx="106">
                  <c:v>0.80188315196418924</c:v>
                </c:pt>
                <c:pt idx="107">
                  <c:v>0.79725245041290416</c:v>
                </c:pt>
                <c:pt idx="108">
                  <c:v>0.79262174886161918</c:v>
                </c:pt>
                <c:pt idx="109">
                  <c:v>0.78027321139152583</c:v>
                </c:pt>
                <c:pt idx="110">
                  <c:v>0.77795786061588756</c:v>
                </c:pt>
                <c:pt idx="111">
                  <c:v>0.77101180828895777</c:v>
                </c:pt>
                <c:pt idx="112">
                  <c:v>0.76406575596202819</c:v>
                </c:pt>
                <c:pt idx="113">
                  <c:v>0.75711970363510372</c:v>
                </c:pt>
                <c:pt idx="114">
                  <c:v>0.75557613645133903</c:v>
                </c:pt>
                <c:pt idx="115">
                  <c:v>0.74554294975688817</c:v>
                </c:pt>
                <c:pt idx="116">
                  <c:v>0.742455815389367</c:v>
                </c:pt>
                <c:pt idx="117">
                  <c:v>0.742455815389367</c:v>
                </c:pt>
                <c:pt idx="118">
                  <c:v>0.73705333024620001</c:v>
                </c:pt>
                <c:pt idx="119">
                  <c:v>0.73396619587867551</c:v>
                </c:pt>
                <c:pt idx="120">
                  <c:v>0.72856371073550952</c:v>
                </c:pt>
                <c:pt idx="121">
                  <c:v>0.71853052404105688</c:v>
                </c:pt>
                <c:pt idx="122">
                  <c:v>0.70077950142780165</c:v>
                </c:pt>
                <c:pt idx="123">
                  <c:v>0.69614879987651468</c:v>
                </c:pt>
                <c:pt idx="124">
                  <c:v>0.6892027475495891</c:v>
                </c:pt>
                <c:pt idx="125">
                  <c:v>0.67453885930385382</c:v>
                </c:pt>
                <c:pt idx="126">
                  <c:v>0.6737670757119707</c:v>
                </c:pt>
                <c:pt idx="127">
                  <c:v>0.66527745620128476</c:v>
                </c:pt>
                <c:pt idx="128">
                  <c:v>0.66141853824187913</c:v>
                </c:pt>
                <c:pt idx="129">
                  <c:v>0.65987497105811899</c:v>
                </c:pt>
                <c:pt idx="130">
                  <c:v>0.65524426950683246</c:v>
                </c:pt>
                <c:pt idx="131">
                  <c:v>0.65292891873119119</c:v>
                </c:pt>
                <c:pt idx="132">
                  <c:v>0.65138535154742605</c:v>
                </c:pt>
                <c:pt idx="133">
                  <c:v>0.64907000077178589</c:v>
                </c:pt>
                <c:pt idx="134">
                  <c:v>0.64907000077178589</c:v>
                </c:pt>
                <c:pt idx="135">
                  <c:v>0.6390368140773327</c:v>
                </c:pt>
                <c:pt idx="136">
                  <c:v>0.63749324689357534</c:v>
                </c:pt>
                <c:pt idx="137">
                  <c:v>0.62900362738288484</c:v>
                </c:pt>
                <c:pt idx="138">
                  <c:v>0.62282935864783806</c:v>
                </c:pt>
                <c:pt idx="139">
                  <c:v>0.6104808211777415</c:v>
                </c:pt>
                <c:pt idx="140">
                  <c:v>0.60739368681021844</c:v>
                </c:pt>
                <c:pt idx="141">
                  <c:v>0.59813228370764326</c:v>
                </c:pt>
                <c:pt idx="142">
                  <c:v>0.59350158215636073</c:v>
                </c:pt>
                <c:pt idx="143">
                  <c:v>0.59350158215636073</c:v>
                </c:pt>
                <c:pt idx="144">
                  <c:v>0.59195801497260159</c:v>
                </c:pt>
                <c:pt idx="145">
                  <c:v>0.58887088060507864</c:v>
                </c:pt>
                <c:pt idx="146">
                  <c:v>0.5880990970132004</c:v>
                </c:pt>
                <c:pt idx="147">
                  <c:v>0.57652234313498496</c:v>
                </c:pt>
                <c:pt idx="148">
                  <c:v>0.5664891564405361</c:v>
                </c:pt>
                <c:pt idx="149">
                  <c:v>0.56494558925677263</c:v>
                </c:pt>
                <c:pt idx="150">
                  <c:v>0.56263023848113236</c:v>
                </c:pt>
                <c:pt idx="151">
                  <c:v>0.55877132052172573</c:v>
                </c:pt>
                <c:pt idx="152">
                  <c:v>0.55722775333796359</c:v>
                </c:pt>
                <c:pt idx="153">
                  <c:v>0.55491240256232155</c:v>
                </c:pt>
                <c:pt idx="154">
                  <c:v>0.55336883537855985</c:v>
                </c:pt>
                <c:pt idx="155">
                  <c:v>0.5464227830516295</c:v>
                </c:pt>
                <c:pt idx="156">
                  <c:v>0.5456509994597516</c:v>
                </c:pt>
                <c:pt idx="157">
                  <c:v>0.53330246198965503</c:v>
                </c:pt>
                <c:pt idx="158">
                  <c:v>0.53330246198965503</c:v>
                </c:pt>
                <c:pt idx="159">
                  <c:v>0.52404105888708863</c:v>
                </c:pt>
                <c:pt idx="160">
                  <c:v>0.52095392451956468</c:v>
                </c:pt>
                <c:pt idx="161">
                  <c:v>0.51863857374392219</c:v>
                </c:pt>
                <c:pt idx="162">
                  <c:v>0.51477965578452023</c:v>
                </c:pt>
                <c:pt idx="163">
                  <c:v>0.51323608860075409</c:v>
                </c:pt>
                <c:pt idx="164">
                  <c:v>0.50937717064135157</c:v>
                </c:pt>
                <c:pt idx="165">
                  <c:v>0.50937717064135157</c:v>
                </c:pt>
                <c:pt idx="166">
                  <c:v>0.50937717064135157</c:v>
                </c:pt>
                <c:pt idx="167">
                  <c:v>0.50706181986570953</c:v>
                </c:pt>
                <c:pt idx="168">
                  <c:v>0.50629003627383184</c:v>
                </c:pt>
                <c:pt idx="169">
                  <c:v>0.5055182526819475</c:v>
                </c:pt>
                <c:pt idx="170">
                  <c:v>0.50243111831442466</c:v>
                </c:pt>
                <c:pt idx="171">
                  <c:v>0.49780041676313957</c:v>
                </c:pt>
                <c:pt idx="172">
                  <c:v>0.49548506598749958</c:v>
                </c:pt>
                <c:pt idx="173">
                  <c:v>0.49548506598749958</c:v>
                </c:pt>
                <c:pt idx="174">
                  <c:v>0.48159296133364493</c:v>
                </c:pt>
                <c:pt idx="175">
                  <c:v>0.48159296133364493</c:v>
                </c:pt>
                <c:pt idx="176">
                  <c:v>0.47773404337423786</c:v>
                </c:pt>
                <c:pt idx="177">
                  <c:v>0.47541869259859532</c:v>
                </c:pt>
                <c:pt idx="178">
                  <c:v>0.4715597746391913</c:v>
                </c:pt>
                <c:pt idx="179">
                  <c:v>0.46615728949602525</c:v>
                </c:pt>
                <c:pt idx="180">
                  <c:v>0.45535231920969538</c:v>
                </c:pt>
                <c:pt idx="181">
                  <c:v>0.45458053561781425</c:v>
                </c:pt>
                <c:pt idx="182">
                  <c:v>0.4414602145558385</c:v>
                </c:pt>
                <c:pt idx="183">
                  <c:v>0.43528594582079283</c:v>
                </c:pt>
                <c:pt idx="184">
                  <c:v>0.43297059504515156</c:v>
                </c:pt>
                <c:pt idx="185">
                  <c:v>0.43297059504515156</c:v>
                </c:pt>
                <c:pt idx="186">
                  <c:v>0.42911167708574693</c:v>
                </c:pt>
                <c:pt idx="187">
                  <c:v>0.42139384116693684</c:v>
                </c:pt>
                <c:pt idx="188">
                  <c:v>0.42139384116693684</c:v>
                </c:pt>
                <c:pt idx="189">
                  <c:v>0.41907849039129552</c:v>
                </c:pt>
                <c:pt idx="190">
                  <c:v>0.41753492320753288</c:v>
                </c:pt>
                <c:pt idx="191">
                  <c:v>0.41058887088060736</c:v>
                </c:pt>
                <c:pt idx="192">
                  <c:v>0.40827352010496282</c:v>
                </c:pt>
                <c:pt idx="193">
                  <c:v>0.39978390059427515</c:v>
                </c:pt>
                <c:pt idx="194">
                  <c:v>0.39901211700239403</c:v>
                </c:pt>
                <c:pt idx="195">
                  <c:v>0.39129428108358438</c:v>
                </c:pt>
                <c:pt idx="196">
                  <c:v>0.39129428108358438</c:v>
                </c:pt>
                <c:pt idx="197">
                  <c:v>0.39052249749170476</c:v>
                </c:pt>
                <c:pt idx="198">
                  <c:v>0.38820714671606077</c:v>
                </c:pt>
                <c:pt idx="199">
                  <c:v>0.38589179594042028</c:v>
                </c:pt>
                <c:pt idx="200">
                  <c:v>0.38434822875665814</c:v>
                </c:pt>
                <c:pt idx="201">
                  <c:v>0.38434822875665814</c:v>
                </c:pt>
                <c:pt idx="202">
                  <c:v>0.38280466157289794</c:v>
                </c:pt>
                <c:pt idx="203">
                  <c:v>0.37817396002161113</c:v>
                </c:pt>
                <c:pt idx="204">
                  <c:v>0.37585860924596998</c:v>
                </c:pt>
                <c:pt idx="205">
                  <c:v>0.37199969128656452</c:v>
                </c:pt>
                <c:pt idx="206">
                  <c:v>0.36891255691904201</c:v>
                </c:pt>
                <c:pt idx="207">
                  <c:v>0.36659720614339725</c:v>
                </c:pt>
                <c:pt idx="208">
                  <c:v>0.36196650459211238</c:v>
                </c:pt>
                <c:pt idx="209">
                  <c:v>0.34344369838697231</c:v>
                </c:pt>
                <c:pt idx="210">
                  <c:v>0.34267191479509146</c:v>
                </c:pt>
                <c:pt idx="211">
                  <c:v>0.34112834761132976</c:v>
                </c:pt>
                <c:pt idx="212">
                  <c:v>0.33186694450876125</c:v>
                </c:pt>
                <c:pt idx="213">
                  <c:v>0.33032337732500106</c:v>
                </c:pt>
                <c:pt idx="214">
                  <c:v>0.32569267577371441</c:v>
                </c:pt>
                <c:pt idx="215">
                  <c:v>0.32414910858995138</c:v>
                </c:pt>
                <c:pt idx="216">
                  <c:v>0.32337732499807215</c:v>
                </c:pt>
                <c:pt idx="217">
                  <c:v>0.31951840703866852</c:v>
                </c:pt>
                <c:pt idx="218">
                  <c:v>0.3187466234467855</c:v>
                </c:pt>
                <c:pt idx="219">
                  <c:v>0.31411592189550197</c:v>
                </c:pt>
                <c:pt idx="220">
                  <c:v>0.31411592189550197</c:v>
                </c:pt>
                <c:pt idx="221">
                  <c:v>0.31334413830362084</c:v>
                </c:pt>
                <c:pt idx="222">
                  <c:v>0.31180057111986154</c:v>
                </c:pt>
                <c:pt idx="223">
                  <c:v>0.31025700393609634</c:v>
                </c:pt>
                <c:pt idx="224">
                  <c:v>0.30716986956857406</c:v>
                </c:pt>
                <c:pt idx="225">
                  <c:v>0.30331095160917054</c:v>
                </c:pt>
                <c:pt idx="226">
                  <c:v>0.30331095160917054</c:v>
                </c:pt>
                <c:pt idx="227">
                  <c:v>0.30253916801728792</c:v>
                </c:pt>
                <c:pt idx="228">
                  <c:v>0.30022381724164726</c:v>
                </c:pt>
                <c:pt idx="229">
                  <c:v>0.29945203364976603</c:v>
                </c:pt>
                <c:pt idx="230">
                  <c:v>0.29713668287412232</c:v>
                </c:pt>
                <c:pt idx="231">
                  <c:v>0.2955931156903604</c:v>
                </c:pt>
                <c:pt idx="232">
                  <c:v>0.2955931156903604</c:v>
                </c:pt>
                <c:pt idx="233">
                  <c:v>0.29250598132283923</c:v>
                </c:pt>
                <c:pt idx="234">
                  <c:v>0.29173419773095632</c:v>
                </c:pt>
                <c:pt idx="235">
                  <c:v>0.29019063054719429</c:v>
                </c:pt>
                <c:pt idx="236">
                  <c:v>0.28941884695531472</c:v>
                </c:pt>
                <c:pt idx="237">
                  <c:v>0.28864706336343288</c:v>
                </c:pt>
                <c:pt idx="238">
                  <c:v>0.28787527977155353</c:v>
                </c:pt>
                <c:pt idx="239">
                  <c:v>0.28633171258779039</c:v>
                </c:pt>
                <c:pt idx="240">
                  <c:v>0.28401636181215006</c:v>
                </c:pt>
                <c:pt idx="241">
                  <c:v>0.28247279462838631</c:v>
                </c:pt>
                <c:pt idx="242">
                  <c:v>0.28015744385274388</c:v>
                </c:pt>
                <c:pt idx="243">
                  <c:v>0.28015744385274388</c:v>
                </c:pt>
                <c:pt idx="244">
                  <c:v>0.27552674230145996</c:v>
                </c:pt>
                <c:pt idx="245">
                  <c:v>0.2701242571582928</c:v>
                </c:pt>
                <c:pt idx="246">
                  <c:v>0.26935247356641306</c:v>
                </c:pt>
                <c:pt idx="247">
                  <c:v>0.26780890638265287</c:v>
                </c:pt>
                <c:pt idx="248">
                  <c:v>0.26780890638265287</c:v>
                </c:pt>
                <c:pt idx="249">
                  <c:v>0.26626533919888862</c:v>
                </c:pt>
                <c:pt idx="250">
                  <c:v>0.26472177201512676</c:v>
                </c:pt>
                <c:pt idx="251">
                  <c:v>0.26472177201512676</c:v>
                </c:pt>
                <c:pt idx="252">
                  <c:v>0.26163463764760381</c:v>
                </c:pt>
                <c:pt idx="253">
                  <c:v>0.25931928687196132</c:v>
                </c:pt>
                <c:pt idx="254">
                  <c:v>0.25546036891255813</c:v>
                </c:pt>
                <c:pt idx="255">
                  <c:v>0.25314501813691309</c:v>
                </c:pt>
                <c:pt idx="256">
                  <c:v>0.25237323454503324</c:v>
                </c:pt>
                <c:pt idx="257">
                  <c:v>0.24697074940186822</c:v>
                </c:pt>
                <c:pt idx="258">
                  <c:v>0.2461989658099869</c:v>
                </c:pt>
                <c:pt idx="259">
                  <c:v>0.24542718221810644</c:v>
                </c:pt>
                <c:pt idx="260">
                  <c:v>0.24079648066682247</c:v>
                </c:pt>
                <c:pt idx="261">
                  <c:v>0.23848112989117909</c:v>
                </c:pt>
                <c:pt idx="262">
                  <c:v>0.23693756270741745</c:v>
                </c:pt>
                <c:pt idx="263">
                  <c:v>0.23616577911553588</c:v>
                </c:pt>
                <c:pt idx="264">
                  <c:v>0.2353939955236552</c:v>
                </c:pt>
                <c:pt idx="265">
                  <c:v>0.22767615960484627</c:v>
                </c:pt>
                <c:pt idx="266">
                  <c:v>0.22536080882920428</c:v>
                </c:pt>
                <c:pt idx="267">
                  <c:v>0.22536080882920428</c:v>
                </c:pt>
                <c:pt idx="268">
                  <c:v>0.21455583854287347</c:v>
                </c:pt>
                <c:pt idx="269">
                  <c:v>0.21378405495099231</c:v>
                </c:pt>
                <c:pt idx="270">
                  <c:v>0.21224048776723167</c:v>
                </c:pt>
                <c:pt idx="271">
                  <c:v>0.20683800262406421</c:v>
                </c:pt>
                <c:pt idx="272">
                  <c:v>0.20297908466466041</c:v>
                </c:pt>
                <c:pt idx="273">
                  <c:v>0.20066373388901751</c:v>
                </c:pt>
                <c:pt idx="274">
                  <c:v>0.20066373388901751</c:v>
                </c:pt>
                <c:pt idx="275">
                  <c:v>0.19603303233773309</c:v>
                </c:pt>
                <c:pt idx="276">
                  <c:v>0.19526124874585171</c:v>
                </c:pt>
                <c:pt idx="277">
                  <c:v>0.19371768156209127</c:v>
                </c:pt>
                <c:pt idx="278">
                  <c:v>0.19063054719456662</c:v>
                </c:pt>
                <c:pt idx="279">
                  <c:v>0.18677162923516247</c:v>
                </c:pt>
                <c:pt idx="280">
                  <c:v>0.18599984564328226</c:v>
                </c:pt>
                <c:pt idx="281">
                  <c:v>0.18522806205140169</c:v>
                </c:pt>
                <c:pt idx="282">
                  <c:v>0.18368449486763994</c:v>
                </c:pt>
                <c:pt idx="283">
                  <c:v>0.18291271127575828</c:v>
                </c:pt>
                <c:pt idx="284">
                  <c:v>0.17905379331635421</c:v>
                </c:pt>
                <c:pt idx="285">
                  <c:v>0.17596665894883073</c:v>
                </c:pt>
                <c:pt idx="286">
                  <c:v>0.17519487535694989</c:v>
                </c:pt>
                <c:pt idx="287">
                  <c:v>0.17519487535694989</c:v>
                </c:pt>
                <c:pt idx="288">
                  <c:v>0.17210774098942674</c:v>
                </c:pt>
                <c:pt idx="289">
                  <c:v>0.17210774098942674</c:v>
                </c:pt>
                <c:pt idx="290">
                  <c:v>0.17133595739754573</c:v>
                </c:pt>
                <c:pt idx="291">
                  <c:v>0.17133595739754573</c:v>
                </c:pt>
                <c:pt idx="292">
                  <c:v>0.16747703943814171</c:v>
                </c:pt>
                <c:pt idx="293">
                  <c:v>0.1659334722543799</c:v>
                </c:pt>
                <c:pt idx="294">
                  <c:v>0.16361812147873736</c:v>
                </c:pt>
                <c:pt idx="295">
                  <c:v>0.15898741992745324</c:v>
                </c:pt>
                <c:pt idx="296">
                  <c:v>0.15821563633557209</c:v>
                </c:pt>
                <c:pt idx="297">
                  <c:v>0.15821563633557209</c:v>
                </c:pt>
                <c:pt idx="298">
                  <c:v>0.15590028555993027</c:v>
                </c:pt>
                <c:pt idx="299">
                  <c:v>0.15512850196804812</c:v>
                </c:pt>
              </c:numCache>
            </c:numRef>
          </c:yVal>
        </c:ser>
        <c:ser>
          <c:idx val="3"/>
          <c:order val="3"/>
          <c:tx>
            <c:v>Physics</c:v>
          </c:tx>
          <c:spPr>
            <a:ln w="15875">
              <a:noFill/>
            </a:ln>
          </c:spPr>
          <c:marker>
            <c:symbol val="square"/>
            <c:size val="7"/>
            <c:spPr>
              <a:noFill/>
              <a:ln w="15875">
                <a:solidFill>
                  <a:srgbClr val="0000B3"/>
                </a:solidFill>
              </a:ln>
            </c:spPr>
          </c:marker>
          <c:xVal>
            <c:numRef>
              <c:f>[1]Physics!$G$4:$G$328</c:f>
              <c:numCache>
                <c:formatCode>0.000</c:formatCode>
                <c:ptCount val="325"/>
                <c:pt idx="0">
                  <c:v>2.9761904761904812E-3</c:v>
                </c:pt>
                <c:pt idx="1">
                  <c:v>5.9523809523809521E-3</c:v>
                </c:pt>
                <c:pt idx="2">
                  <c:v>8.9285714285714159E-3</c:v>
                </c:pt>
                <c:pt idx="3">
                  <c:v>1.1904761904761921E-2</c:v>
                </c:pt>
                <c:pt idx="4">
                  <c:v>1.488095238095238E-2</c:v>
                </c:pt>
                <c:pt idx="5">
                  <c:v>1.7857142857142856E-2</c:v>
                </c:pt>
                <c:pt idx="6">
                  <c:v>2.0833333333333412E-2</c:v>
                </c:pt>
                <c:pt idx="7">
                  <c:v>2.3809523809523812E-2</c:v>
                </c:pt>
                <c:pt idx="8">
                  <c:v>2.678571428571443E-2</c:v>
                </c:pt>
                <c:pt idx="9">
                  <c:v>2.9761904761904791E-2</c:v>
                </c:pt>
                <c:pt idx="10">
                  <c:v>3.273809523809524E-2</c:v>
                </c:pt>
                <c:pt idx="11">
                  <c:v>3.5714285714285712E-2</c:v>
                </c:pt>
                <c:pt idx="12">
                  <c:v>3.8690476190476192E-2</c:v>
                </c:pt>
                <c:pt idx="13">
                  <c:v>4.1666666666666664E-2</c:v>
                </c:pt>
                <c:pt idx="14">
                  <c:v>4.4642857142857116E-2</c:v>
                </c:pt>
                <c:pt idx="15">
                  <c:v>4.7619047619047623E-2</c:v>
                </c:pt>
                <c:pt idx="16">
                  <c:v>5.0595238095238124E-2</c:v>
                </c:pt>
                <c:pt idx="17">
                  <c:v>5.3571428571428555E-2</c:v>
                </c:pt>
                <c:pt idx="18">
                  <c:v>5.6547619047619083E-2</c:v>
                </c:pt>
                <c:pt idx="19">
                  <c:v>5.9523809523809507E-2</c:v>
                </c:pt>
                <c:pt idx="20">
                  <c:v>6.25E-2</c:v>
                </c:pt>
                <c:pt idx="21">
                  <c:v>6.5476190476190479E-2</c:v>
                </c:pt>
                <c:pt idx="22">
                  <c:v>6.8452380952381264E-2</c:v>
                </c:pt>
                <c:pt idx="23">
                  <c:v>7.1428571428571425E-2</c:v>
                </c:pt>
                <c:pt idx="24">
                  <c:v>7.4404761904762168E-2</c:v>
                </c:pt>
                <c:pt idx="25">
                  <c:v>7.7380952380952384E-2</c:v>
                </c:pt>
                <c:pt idx="26">
                  <c:v>8.035714285714321E-2</c:v>
                </c:pt>
                <c:pt idx="27">
                  <c:v>8.3333333333333343E-2</c:v>
                </c:pt>
                <c:pt idx="28">
                  <c:v>8.6309523809523739E-2</c:v>
                </c:pt>
                <c:pt idx="29">
                  <c:v>8.9285714285713982E-2</c:v>
                </c:pt>
                <c:pt idx="30">
                  <c:v>9.2261904761904739E-2</c:v>
                </c:pt>
                <c:pt idx="31">
                  <c:v>9.5238095238095247E-2</c:v>
                </c:pt>
                <c:pt idx="32">
                  <c:v>9.8214285714285726E-2</c:v>
                </c:pt>
                <c:pt idx="33">
                  <c:v>0.10119047619047618</c:v>
                </c:pt>
                <c:pt idx="34">
                  <c:v>0.104166666666667</c:v>
                </c:pt>
                <c:pt idx="35">
                  <c:v>0.10714285714285714</c:v>
                </c:pt>
                <c:pt idx="36">
                  <c:v>0.1101190476190472</c:v>
                </c:pt>
                <c:pt idx="37">
                  <c:v>0.11309523809523812</c:v>
                </c:pt>
                <c:pt idx="38">
                  <c:v>0.11607142857142859</c:v>
                </c:pt>
                <c:pt idx="39">
                  <c:v>0.11904761904761912</c:v>
                </c:pt>
                <c:pt idx="40">
                  <c:v>0.12202380952380983</c:v>
                </c:pt>
                <c:pt idx="41">
                  <c:v>0.125</c:v>
                </c:pt>
                <c:pt idx="42">
                  <c:v>0.12797619047619138</c:v>
                </c:pt>
                <c:pt idx="43">
                  <c:v>0.13095238095238163</c:v>
                </c:pt>
                <c:pt idx="44">
                  <c:v>0.13392857142857137</c:v>
                </c:pt>
                <c:pt idx="45">
                  <c:v>0.13690476190476192</c:v>
                </c:pt>
                <c:pt idx="46">
                  <c:v>0.13988095238095238</c:v>
                </c:pt>
                <c:pt idx="47">
                  <c:v>0.14285714285714363</c:v>
                </c:pt>
                <c:pt idx="48">
                  <c:v>0.14583333333333395</c:v>
                </c:pt>
                <c:pt idx="49">
                  <c:v>0.14880952380952381</c:v>
                </c:pt>
                <c:pt idx="50">
                  <c:v>0.15178571428571427</c:v>
                </c:pt>
                <c:pt idx="51">
                  <c:v>0.15476190476190557</c:v>
                </c:pt>
                <c:pt idx="52">
                  <c:v>0.15773809523809593</c:v>
                </c:pt>
                <c:pt idx="53">
                  <c:v>0.16071428571428625</c:v>
                </c:pt>
                <c:pt idx="54">
                  <c:v>0.16369047619047641</c:v>
                </c:pt>
                <c:pt idx="55">
                  <c:v>0.16666666666666666</c:v>
                </c:pt>
                <c:pt idx="56">
                  <c:v>0.16964285714285721</c:v>
                </c:pt>
                <c:pt idx="57">
                  <c:v>0.17261904761904764</c:v>
                </c:pt>
                <c:pt idx="58">
                  <c:v>0.17559523809523903</c:v>
                </c:pt>
                <c:pt idx="59">
                  <c:v>0.17857142857142944</c:v>
                </c:pt>
                <c:pt idx="60">
                  <c:v>0.18154761904761904</c:v>
                </c:pt>
                <c:pt idx="61">
                  <c:v>0.18452380952380953</c:v>
                </c:pt>
                <c:pt idx="62">
                  <c:v>0.18750000000000044</c:v>
                </c:pt>
                <c:pt idx="63">
                  <c:v>0.19047619047619138</c:v>
                </c:pt>
                <c:pt idx="64">
                  <c:v>0.19345238095238163</c:v>
                </c:pt>
                <c:pt idx="65">
                  <c:v>0.19642857142857137</c:v>
                </c:pt>
                <c:pt idx="66">
                  <c:v>0.19940476190476192</c:v>
                </c:pt>
                <c:pt idx="67">
                  <c:v>0.20238095238095238</c:v>
                </c:pt>
                <c:pt idx="68">
                  <c:v>0.20535714285714363</c:v>
                </c:pt>
                <c:pt idx="69">
                  <c:v>0.20833333333333395</c:v>
                </c:pt>
                <c:pt idx="70">
                  <c:v>0.21130952380952381</c:v>
                </c:pt>
                <c:pt idx="71">
                  <c:v>0.21428571428571427</c:v>
                </c:pt>
                <c:pt idx="72">
                  <c:v>0.21726190476190557</c:v>
                </c:pt>
                <c:pt idx="73">
                  <c:v>0.22023809523809523</c:v>
                </c:pt>
                <c:pt idx="74">
                  <c:v>0.22321428571428625</c:v>
                </c:pt>
                <c:pt idx="75">
                  <c:v>0.22619047619047641</c:v>
                </c:pt>
                <c:pt idx="76">
                  <c:v>0.22916666666666666</c:v>
                </c:pt>
                <c:pt idx="77">
                  <c:v>0.23214285714285721</c:v>
                </c:pt>
                <c:pt idx="78">
                  <c:v>0.23511904761904764</c:v>
                </c:pt>
                <c:pt idx="79">
                  <c:v>0.23809523809523903</c:v>
                </c:pt>
                <c:pt idx="80">
                  <c:v>0.24107142857142944</c:v>
                </c:pt>
                <c:pt idx="81">
                  <c:v>0.24404761904761904</c:v>
                </c:pt>
                <c:pt idx="82">
                  <c:v>0.24702380952380953</c:v>
                </c:pt>
                <c:pt idx="83">
                  <c:v>0.25</c:v>
                </c:pt>
                <c:pt idx="84">
                  <c:v>0.25297619047619024</c:v>
                </c:pt>
                <c:pt idx="85">
                  <c:v>0.25595238095238132</c:v>
                </c:pt>
                <c:pt idx="86">
                  <c:v>0.25892857142857256</c:v>
                </c:pt>
                <c:pt idx="87">
                  <c:v>0.26190476190476419</c:v>
                </c:pt>
                <c:pt idx="88">
                  <c:v>0.26488095238095416</c:v>
                </c:pt>
                <c:pt idx="89">
                  <c:v>0.26785714285714285</c:v>
                </c:pt>
                <c:pt idx="90">
                  <c:v>0.27083333333333326</c:v>
                </c:pt>
                <c:pt idx="91">
                  <c:v>0.27380952380952484</c:v>
                </c:pt>
                <c:pt idx="92">
                  <c:v>0.2767857142857143</c:v>
                </c:pt>
                <c:pt idx="93">
                  <c:v>0.27976190476190477</c:v>
                </c:pt>
                <c:pt idx="94">
                  <c:v>0.28273809523809534</c:v>
                </c:pt>
                <c:pt idx="95">
                  <c:v>0.28571428571428714</c:v>
                </c:pt>
                <c:pt idx="96">
                  <c:v>0.28869047619047716</c:v>
                </c:pt>
                <c:pt idx="97">
                  <c:v>0.29166666666666796</c:v>
                </c:pt>
                <c:pt idx="98">
                  <c:v>0.29464285714285893</c:v>
                </c:pt>
                <c:pt idx="99">
                  <c:v>0.29761904761904873</c:v>
                </c:pt>
                <c:pt idx="100">
                  <c:v>0.30059523809523803</c:v>
                </c:pt>
                <c:pt idx="101">
                  <c:v>0.30357142857142855</c:v>
                </c:pt>
                <c:pt idx="102">
                  <c:v>0.30654761904762018</c:v>
                </c:pt>
                <c:pt idx="103">
                  <c:v>0.30952380952381103</c:v>
                </c:pt>
                <c:pt idx="104">
                  <c:v>0.31547619047619047</c:v>
                </c:pt>
                <c:pt idx="105">
                  <c:v>0.31845238095238276</c:v>
                </c:pt>
                <c:pt idx="106">
                  <c:v>0.32142857142857362</c:v>
                </c:pt>
                <c:pt idx="107">
                  <c:v>0.32440476190476547</c:v>
                </c:pt>
                <c:pt idx="108">
                  <c:v>0.32738095238095533</c:v>
                </c:pt>
                <c:pt idx="109">
                  <c:v>0.33035714285714407</c:v>
                </c:pt>
                <c:pt idx="110">
                  <c:v>0.33333333333333331</c:v>
                </c:pt>
                <c:pt idx="111">
                  <c:v>0.33630952380952583</c:v>
                </c:pt>
                <c:pt idx="112">
                  <c:v>0.33928571428571552</c:v>
                </c:pt>
                <c:pt idx="113">
                  <c:v>0.34226190476190477</c:v>
                </c:pt>
                <c:pt idx="114">
                  <c:v>0.34523809523809534</c:v>
                </c:pt>
                <c:pt idx="115">
                  <c:v>0.34821428571428714</c:v>
                </c:pt>
                <c:pt idx="116">
                  <c:v>0.35119047619047716</c:v>
                </c:pt>
                <c:pt idx="117">
                  <c:v>0.35416666666666796</c:v>
                </c:pt>
                <c:pt idx="118">
                  <c:v>0.35714285714285893</c:v>
                </c:pt>
                <c:pt idx="119">
                  <c:v>0.36011904761904873</c:v>
                </c:pt>
                <c:pt idx="120">
                  <c:v>0.36309523809523803</c:v>
                </c:pt>
                <c:pt idx="121">
                  <c:v>0.36607142857142855</c:v>
                </c:pt>
                <c:pt idx="122">
                  <c:v>0.36904761904762018</c:v>
                </c:pt>
                <c:pt idx="123">
                  <c:v>0.37202380952381103</c:v>
                </c:pt>
                <c:pt idx="124">
                  <c:v>0.375000000000001</c:v>
                </c:pt>
                <c:pt idx="125">
                  <c:v>0.37797619047619047</c:v>
                </c:pt>
                <c:pt idx="126">
                  <c:v>0.38095238095238276</c:v>
                </c:pt>
                <c:pt idx="127">
                  <c:v>0.38392857142857362</c:v>
                </c:pt>
                <c:pt idx="128">
                  <c:v>0.38690476190476547</c:v>
                </c:pt>
                <c:pt idx="129">
                  <c:v>0.38988095238095533</c:v>
                </c:pt>
                <c:pt idx="130">
                  <c:v>0.39285714285714407</c:v>
                </c:pt>
                <c:pt idx="131">
                  <c:v>0.39583333333333331</c:v>
                </c:pt>
                <c:pt idx="132">
                  <c:v>0.39880952380952583</c:v>
                </c:pt>
                <c:pt idx="133">
                  <c:v>0.40476190476190477</c:v>
                </c:pt>
                <c:pt idx="134">
                  <c:v>0.40773809523809534</c:v>
                </c:pt>
                <c:pt idx="135">
                  <c:v>0.41071428571428714</c:v>
                </c:pt>
                <c:pt idx="136">
                  <c:v>0.41369047619047716</c:v>
                </c:pt>
                <c:pt idx="137">
                  <c:v>0.41666666666666796</c:v>
                </c:pt>
                <c:pt idx="138">
                  <c:v>0.41964285714285893</c:v>
                </c:pt>
                <c:pt idx="139">
                  <c:v>0.42261904761904873</c:v>
                </c:pt>
                <c:pt idx="140">
                  <c:v>0.42559523809523803</c:v>
                </c:pt>
                <c:pt idx="141">
                  <c:v>0.42857142857142855</c:v>
                </c:pt>
                <c:pt idx="142">
                  <c:v>0.43154761904762018</c:v>
                </c:pt>
                <c:pt idx="143">
                  <c:v>0.43452380952381103</c:v>
                </c:pt>
                <c:pt idx="144">
                  <c:v>0.437500000000001</c:v>
                </c:pt>
                <c:pt idx="145">
                  <c:v>0.44047619047619024</c:v>
                </c:pt>
                <c:pt idx="146">
                  <c:v>0.44345238095238132</c:v>
                </c:pt>
                <c:pt idx="147">
                  <c:v>0.44642857142857256</c:v>
                </c:pt>
                <c:pt idx="148">
                  <c:v>0.44940476190476419</c:v>
                </c:pt>
                <c:pt idx="149">
                  <c:v>0.45238095238095416</c:v>
                </c:pt>
                <c:pt idx="150">
                  <c:v>0.45535714285714285</c:v>
                </c:pt>
                <c:pt idx="151">
                  <c:v>0.45833333333333326</c:v>
                </c:pt>
                <c:pt idx="152">
                  <c:v>0.46130952380952484</c:v>
                </c:pt>
                <c:pt idx="153">
                  <c:v>0.4642857142857143</c:v>
                </c:pt>
                <c:pt idx="154">
                  <c:v>0.46726190476190477</c:v>
                </c:pt>
                <c:pt idx="155">
                  <c:v>0.47023809523809534</c:v>
                </c:pt>
                <c:pt idx="156">
                  <c:v>0.47321428571428714</c:v>
                </c:pt>
                <c:pt idx="157">
                  <c:v>0.47916666666666796</c:v>
                </c:pt>
                <c:pt idx="158">
                  <c:v>0.48214285714285893</c:v>
                </c:pt>
                <c:pt idx="159">
                  <c:v>0.48511904761904873</c:v>
                </c:pt>
                <c:pt idx="160">
                  <c:v>0.48809523809523803</c:v>
                </c:pt>
                <c:pt idx="161">
                  <c:v>0.49107142857142855</c:v>
                </c:pt>
                <c:pt idx="162">
                  <c:v>0.49404761904762018</c:v>
                </c:pt>
                <c:pt idx="163">
                  <c:v>0.49702380952381103</c:v>
                </c:pt>
                <c:pt idx="164">
                  <c:v>0.5</c:v>
                </c:pt>
                <c:pt idx="165">
                  <c:v>0.50297619047619069</c:v>
                </c:pt>
                <c:pt idx="166">
                  <c:v>0.50595238095237804</c:v>
                </c:pt>
                <c:pt idx="167">
                  <c:v>0.50892857142857428</c:v>
                </c:pt>
                <c:pt idx="168">
                  <c:v>0.51190476190475953</c:v>
                </c:pt>
                <c:pt idx="169">
                  <c:v>0.51488095238095233</c:v>
                </c:pt>
                <c:pt idx="170">
                  <c:v>0.51785714285714257</c:v>
                </c:pt>
                <c:pt idx="171">
                  <c:v>0.5208333333333337</c:v>
                </c:pt>
                <c:pt idx="172">
                  <c:v>0.52380952380952384</c:v>
                </c:pt>
                <c:pt idx="173">
                  <c:v>0.52678571428571463</c:v>
                </c:pt>
                <c:pt idx="174">
                  <c:v>0.52976190476190277</c:v>
                </c:pt>
                <c:pt idx="175">
                  <c:v>0.53273809523809745</c:v>
                </c:pt>
                <c:pt idx="176">
                  <c:v>0.53571428571428559</c:v>
                </c:pt>
                <c:pt idx="177">
                  <c:v>0.53869047619048083</c:v>
                </c:pt>
                <c:pt idx="178">
                  <c:v>0.54166666666666652</c:v>
                </c:pt>
                <c:pt idx="179">
                  <c:v>0.54464285714285765</c:v>
                </c:pt>
                <c:pt idx="180">
                  <c:v>0.54761904761904989</c:v>
                </c:pt>
                <c:pt idx="181">
                  <c:v>0.55059523809523814</c:v>
                </c:pt>
                <c:pt idx="182">
                  <c:v>0.5535714285714286</c:v>
                </c:pt>
                <c:pt idx="183">
                  <c:v>0.55654761904761907</c:v>
                </c:pt>
                <c:pt idx="184">
                  <c:v>0.55952380952380965</c:v>
                </c:pt>
                <c:pt idx="185">
                  <c:v>0.5625</c:v>
                </c:pt>
                <c:pt idx="186">
                  <c:v>0.56845238095237804</c:v>
                </c:pt>
                <c:pt idx="187">
                  <c:v>0.57142857142857428</c:v>
                </c:pt>
                <c:pt idx="188">
                  <c:v>0.57440476190475953</c:v>
                </c:pt>
                <c:pt idx="189">
                  <c:v>0.57738095238095233</c:v>
                </c:pt>
                <c:pt idx="190">
                  <c:v>0.58035714285713935</c:v>
                </c:pt>
                <c:pt idx="191">
                  <c:v>0.58333333333333337</c:v>
                </c:pt>
                <c:pt idx="192">
                  <c:v>0.5863095238095235</c:v>
                </c:pt>
                <c:pt idx="193">
                  <c:v>0.5892857142857143</c:v>
                </c:pt>
                <c:pt idx="194">
                  <c:v>0.59226190476190077</c:v>
                </c:pt>
                <c:pt idx="195">
                  <c:v>0.59523809523809523</c:v>
                </c:pt>
                <c:pt idx="196">
                  <c:v>0.60416666666666652</c:v>
                </c:pt>
                <c:pt idx="197">
                  <c:v>0.60714285714285765</c:v>
                </c:pt>
                <c:pt idx="198">
                  <c:v>0.61011904761904989</c:v>
                </c:pt>
                <c:pt idx="199">
                  <c:v>0.6130952380952408</c:v>
                </c:pt>
                <c:pt idx="200">
                  <c:v>0.61607142857143105</c:v>
                </c:pt>
                <c:pt idx="201">
                  <c:v>0.61904761904761962</c:v>
                </c:pt>
                <c:pt idx="202">
                  <c:v>0.62202380952381309</c:v>
                </c:pt>
                <c:pt idx="203">
                  <c:v>0.62500000000000211</c:v>
                </c:pt>
                <c:pt idx="204">
                  <c:v>0.6279761904761928</c:v>
                </c:pt>
                <c:pt idx="205">
                  <c:v>0.63095238095238049</c:v>
                </c:pt>
                <c:pt idx="206">
                  <c:v>0.6339285714285765</c:v>
                </c:pt>
                <c:pt idx="207">
                  <c:v>0.63690476190476186</c:v>
                </c:pt>
                <c:pt idx="208">
                  <c:v>0.63988095238095433</c:v>
                </c:pt>
                <c:pt idx="209">
                  <c:v>0.6428571428571429</c:v>
                </c:pt>
                <c:pt idx="210">
                  <c:v>0.64583333333333603</c:v>
                </c:pt>
                <c:pt idx="211">
                  <c:v>0.64880952380952683</c:v>
                </c:pt>
                <c:pt idx="212">
                  <c:v>0.65178571428571785</c:v>
                </c:pt>
                <c:pt idx="213">
                  <c:v>0.65476190476190477</c:v>
                </c:pt>
                <c:pt idx="214">
                  <c:v>0.65773809523809956</c:v>
                </c:pt>
                <c:pt idx="215">
                  <c:v>0.6607142857142857</c:v>
                </c:pt>
                <c:pt idx="216">
                  <c:v>0.66369047619048294</c:v>
                </c:pt>
                <c:pt idx="217">
                  <c:v>0.66666666666666663</c:v>
                </c:pt>
                <c:pt idx="218">
                  <c:v>0.66964285714286076</c:v>
                </c:pt>
                <c:pt idx="219">
                  <c:v>0.67261904761905211</c:v>
                </c:pt>
                <c:pt idx="220">
                  <c:v>0.6755952380952408</c:v>
                </c:pt>
                <c:pt idx="221">
                  <c:v>0.67857142857143105</c:v>
                </c:pt>
                <c:pt idx="222">
                  <c:v>0.68154761904761907</c:v>
                </c:pt>
                <c:pt idx="223">
                  <c:v>0.68452380952380965</c:v>
                </c:pt>
                <c:pt idx="224">
                  <c:v>0.6875</c:v>
                </c:pt>
                <c:pt idx="225">
                  <c:v>0.69047619047619069</c:v>
                </c:pt>
                <c:pt idx="226">
                  <c:v>0.69345238095237804</c:v>
                </c:pt>
                <c:pt idx="227">
                  <c:v>0.69642857142857428</c:v>
                </c:pt>
                <c:pt idx="228">
                  <c:v>0.70238095238095233</c:v>
                </c:pt>
                <c:pt idx="229">
                  <c:v>0.70535714285714257</c:v>
                </c:pt>
                <c:pt idx="230">
                  <c:v>0.7083333333333337</c:v>
                </c:pt>
                <c:pt idx="231">
                  <c:v>0.71130952380952384</c:v>
                </c:pt>
                <c:pt idx="232">
                  <c:v>0.71428571428571463</c:v>
                </c:pt>
                <c:pt idx="233">
                  <c:v>0.71726190476190277</c:v>
                </c:pt>
                <c:pt idx="234">
                  <c:v>0.72023809523809745</c:v>
                </c:pt>
                <c:pt idx="235">
                  <c:v>0.72321428571428559</c:v>
                </c:pt>
                <c:pt idx="236">
                  <c:v>0.72619047619048083</c:v>
                </c:pt>
                <c:pt idx="237">
                  <c:v>0.72916666666666652</c:v>
                </c:pt>
                <c:pt idx="238">
                  <c:v>0.73214285714285765</c:v>
                </c:pt>
                <c:pt idx="239">
                  <c:v>0.73511904761904989</c:v>
                </c:pt>
                <c:pt idx="240">
                  <c:v>0.7380952380952408</c:v>
                </c:pt>
                <c:pt idx="241">
                  <c:v>0.74107142857143105</c:v>
                </c:pt>
                <c:pt idx="242">
                  <c:v>0.74404761904761962</c:v>
                </c:pt>
                <c:pt idx="243">
                  <c:v>0.74702380952381309</c:v>
                </c:pt>
                <c:pt idx="244">
                  <c:v>0.75000000000000211</c:v>
                </c:pt>
                <c:pt idx="245">
                  <c:v>0.7529761904761928</c:v>
                </c:pt>
                <c:pt idx="246">
                  <c:v>0.75595238095238049</c:v>
                </c:pt>
                <c:pt idx="247">
                  <c:v>0.7589285714285765</c:v>
                </c:pt>
                <c:pt idx="248">
                  <c:v>0.76190476190476186</c:v>
                </c:pt>
                <c:pt idx="249">
                  <c:v>0.76488095238095433</c:v>
                </c:pt>
                <c:pt idx="250">
                  <c:v>0.7678571428571429</c:v>
                </c:pt>
                <c:pt idx="251">
                  <c:v>0.77083333333333603</c:v>
                </c:pt>
                <c:pt idx="252">
                  <c:v>0.77380952380952683</c:v>
                </c:pt>
                <c:pt idx="253">
                  <c:v>0.77678571428571785</c:v>
                </c:pt>
                <c:pt idx="254">
                  <c:v>0.77976190476190477</c:v>
                </c:pt>
                <c:pt idx="255">
                  <c:v>0.78273809523809745</c:v>
                </c:pt>
                <c:pt idx="256">
                  <c:v>0.78571428571428559</c:v>
                </c:pt>
                <c:pt idx="257">
                  <c:v>0.78869047619048083</c:v>
                </c:pt>
                <c:pt idx="258">
                  <c:v>0.79166666666666652</c:v>
                </c:pt>
                <c:pt idx="259">
                  <c:v>0.79464285714285765</c:v>
                </c:pt>
                <c:pt idx="260">
                  <c:v>0.79761904761904989</c:v>
                </c:pt>
                <c:pt idx="261">
                  <c:v>0.80059523809523814</c:v>
                </c:pt>
                <c:pt idx="262">
                  <c:v>0.8035714285714286</c:v>
                </c:pt>
                <c:pt idx="263">
                  <c:v>0.80654761904761907</c:v>
                </c:pt>
                <c:pt idx="264">
                  <c:v>0.80952380952380965</c:v>
                </c:pt>
                <c:pt idx="265">
                  <c:v>0.8125</c:v>
                </c:pt>
                <c:pt idx="266">
                  <c:v>0.81547619047619069</c:v>
                </c:pt>
                <c:pt idx="267">
                  <c:v>0.81845238095237804</c:v>
                </c:pt>
                <c:pt idx="268">
                  <c:v>0.82142857142857428</c:v>
                </c:pt>
                <c:pt idx="269">
                  <c:v>0.82440476190475953</c:v>
                </c:pt>
                <c:pt idx="270">
                  <c:v>0.82738095238095233</c:v>
                </c:pt>
                <c:pt idx="271">
                  <c:v>0.83035714285714257</c:v>
                </c:pt>
                <c:pt idx="272">
                  <c:v>0.8333333333333337</c:v>
                </c:pt>
                <c:pt idx="273">
                  <c:v>0.83928571428571463</c:v>
                </c:pt>
                <c:pt idx="274">
                  <c:v>0.84226190476190277</c:v>
                </c:pt>
                <c:pt idx="275">
                  <c:v>0.84821428571428559</c:v>
                </c:pt>
                <c:pt idx="276">
                  <c:v>0.85119047619048083</c:v>
                </c:pt>
                <c:pt idx="277">
                  <c:v>0.85714285714285765</c:v>
                </c:pt>
                <c:pt idx="278">
                  <c:v>0.86011904761904989</c:v>
                </c:pt>
                <c:pt idx="279">
                  <c:v>0.8630952380952408</c:v>
                </c:pt>
                <c:pt idx="280">
                  <c:v>0.86607142857143105</c:v>
                </c:pt>
                <c:pt idx="281">
                  <c:v>0.86904761904761962</c:v>
                </c:pt>
                <c:pt idx="282">
                  <c:v>0.87202380952381309</c:v>
                </c:pt>
                <c:pt idx="283">
                  <c:v>0.87500000000000211</c:v>
                </c:pt>
                <c:pt idx="284">
                  <c:v>0.8779761904761928</c:v>
                </c:pt>
                <c:pt idx="285">
                  <c:v>0.88095238095237804</c:v>
                </c:pt>
                <c:pt idx="286">
                  <c:v>0.88392857142857428</c:v>
                </c:pt>
                <c:pt idx="287">
                  <c:v>0.88690476190475953</c:v>
                </c:pt>
                <c:pt idx="288">
                  <c:v>0.88988095238095233</c:v>
                </c:pt>
                <c:pt idx="289">
                  <c:v>0.89285714285714257</c:v>
                </c:pt>
                <c:pt idx="290">
                  <c:v>0.8958333333333337</c:v>
                </c:pt>
                <c:pt idx="291">
                  <c:v>0.89880952380952384</c:v>
                </c:pt>
                <c:pt idx="292">
                  <c:v>0.90178571428571463</c:v>
                </c:pt>
                <c:pt idx="293">
                  <c:v>0.90476190476190277</c:v>
                </c:pt>
                <c:pt idx="294">
                  <c:v>0.90773809523809745</c:v>
                </c:pt>
                <c:pt idx="295">
                  <c:v>0.91071428571428559</c:v>
                </c:pt>
                <c:pt idx="296">
                  <c:v>0.91369047619048083</c:v>
                </c:pt>
                <c:pt idx="297">
                  <c:v>0.91666666666666652</c:v>
                </c:pt>
                <c:pt idx="298">
                  <c:v>0.91964285714285765</c:v>
                </c:pt>
                <c:pt idx="299">
                  <c:v>0.92559523809523814</c:v>
                </c:pt>
                <c:pt idx="300">
                  <c:v>0.9285714285714286</c:v>
                </c:pt>
                <c:pt idx="301">
                  <c:v>0.93154761904761907</c:v>
                </c:pt>
                <c:pt idx="302">
                  <c:v>0.93452380952380965</c:v>
                </c:pt>
                <c:pt idx="303">
                  <c:v>0.9375</c:v>
                </c:pt>
                <c:pt idx="304">
                  <c:v>0.94047619047619069</c:v>
                </c:pt>
                <c:pt idx="305">
                  <c:v>0.94345238095237804</c:v>
                </c:pt>
                <c:pt idx="306">
                  <c:v>0.94642857142857428</c:v>
                </c:pt>
                <c:pt idx="307">
                  <c:v>0.94940476190475953</c:v>
                </c:pt>
                <c:pt idx="308">
                  <c:v>0.95238095238095233</c:v>
                </c:pt>
                <c:pt idx="309">
                  <c:v>0.95535714285714257</c:v>
                </c:pt>
                <c:pt idx="310">
                  <c:v>0.9583333333333337</c:v>
                </c:pt>
                <c:pt idx="311">
                  <c:v>0.96130952380952384</c:v>
                </c:pt>
                <c:pt idx="312">
                  <c:v>0.96428571428571463</c:v>
                </c:pt>
                <c:pt idx="313">
                  <c:v>0.96726190476190277</c:v>
                </c:pt>
                <c:pt idx="314">
                  <c:v>0.97023809523809745</c:v>
                </c:pt>
                <c:pt idx="315">
                  <c:v>0.97321428571428559</c:v>
                </c:pt>
                <c:pt idx="316">
                  <c:v>0.97619047619048083</c:v>
                </c:pt>
                <c:pt idx="317">
                  <c:v>0.97916666666666652</c:v>
                </c:pt>
                <c:pt idx="318">
                  <c:v>0.9821428571428571</c:v>
                </c:pt>
                <c:pt idx="319">
                  <c:v>0.98511904761904767</c:v>
                </c:pt>
                <c:pt idx="320">
                  <c:v>0.98809523809523814</c:v>
                </c:pt>
                <c:pt idx="321">
                  <c:v>0.9910714285714286</c:v>
                </c:pt>
                <c:pt idx="322">
                  <c:v>0.99404761904761907</c:v>
                </c:pt>
                <c:pt idx="323">
                  <c:v>0.99702380952380965</c:v>
                </c:pt>
                <c:pt idx="324">
                  <c:v>1</c:v>
                </c:pt>
              </c:numCache>
            </c:numRef>
          </c:xVal>
          <c:yVal>
            <c:numRef>
              <c:f>[1]Physics!$F$4:$F$328</c:f>
              <c:numCache>
                <c:formatCode>0.00</c:formatCode>
                <c:ptCount val="325"/>
                <c:pt idx="0">
                  <c:v>24.072568872694987</c:v>
                </c:pt>
                <c:pt idx="1">
                  <c:v>19.917668079739329</c:v>
                </c:pt>
                <c:pt idx="2">
                  <c:v>16.719218956194748</c:v>
                </c:pt>
                <c:pt idx="3">
                  <c:v>15.290497378224705</c:v>
                </c:pt>
                <c:pt idx="4">
                  <c:v>11.326770136285624</c:v>
                </c:pt>
                <c:pt idx="5">
                  <c:v>9.1287998224900431</c:v>
                </c:pt>
                <c:pt idx="6">
                  <c:v>8.0999427763958476</c:v>
                </c:pt>
                <c:pt idx="7">
                  <c:v>7.359772974109239</c:v>
                </c:pt>
                <c:pt idx="8">
                  <c:v>7.1927734762755415</c:v>
                </c:pt>
                <c:pt idx="9">
                  <c:v>6.8753576475259361</c:v>
                </c:pt>
                <c:pt idx="10">
                  <c:v>6.2178701140968604</c:v>
                </c:pt>
                <c:pt idx="11">
                  <c:v>6.0758621495054284</c:v>
                </c:pt>
                <c:pt idx="12">
                  <c:v>6.0270469116771155</c:v>
                </c:pt>
                <c:pt idx="13">
                  <c:v>5.0319401137465114</c:v>
                </c:pt>
                <c:pt idx="14">
                  <c:v>4.7594856882598187</c:v>
                </c:pt>
                <c:pt idx="15">
                  <c:v>4.670030013196464</c:v>
                </c:pt>
                <c:pt idx="16">
                  <c:v>4.3798245921358419</c:v>
                </c:pt>
                <c:pt idx="17">
                  <c:v>3.1914421516075162</c:v>
                </c:pt>
                <c:pt idx="18">
                  <c:v>3.0322671057702326</c:v>
                </c:pt>
                <c:pt idx="19">
                  <c:v>2.9799483819733967</c:v>
                </c:pt>
                <c:pt idx="20">
                  <c:v>2.7456819535437762</c:v>
                </c:pt>
                <c:pt idx="21">
                  <c:v>2.7281645237010852</c:v>
                </c:pt>
                <c:pt idx="22">
                  <c:v>2.4738114423851751</c:v>
                </c:pt>
                <c:pt idx="23">
                  <c:v>2.4506884349928062</c:v>
                </c:pt>
                <c:pt idx="24">
                  <c:v>2.4255801188849602</c:v>
                </c:pt>
                <c:pt idx="25">
                  <c:v>2.3788669726377747</c:v>
                </c:pt>
                <c:pt idx="26">
                  <c:v>2.3739620922818188</c:v>
                </c:pt>
                <c:pt idx="27">
                  <c:v>2.2241296756939852</c:v>
                </c:pt>
                <c:pt idx="28">
                  <c:v>2.1625851055133194</c:v>
                </c:pt>
                <c:pt idx="29">
                  <c:v>1.8912985086828062</c:v>
                </c:pt>
                <c:pt idx="30">
                  <c:v>1.8712118557965181</c:v>
                </c:pt>
                <c:pt idx="31">
                  <c:v>1.838395870557872</c:v>
                </c:pt>
                <c:pt idx="32">
                  <c:v>1.7574653446846278</c:v>
                </c:pt>
                <c:pt idx="33">
                  <c:v>1.6913662427448601</c:v>
                </c:pt>
                <c:pt idx="34">
                  <c:v>1.6889138025668915</c:v>
                </c:pt>
                <c:pt idx="35">
                  <c:v>1.6308727183547631</c:v>
                </c:pt>
                <c:pt idx="36">
                  <c:v>1.5063821836060267</c:v>
                </c:pt>
                <c:pt idx="37">
                  <c:v>1.5042800920248978</c:v>
                </c:pt>
                <c:pt idx="38">
                  <c:v>1.4736829812329935</c:v>
                </c:pt>
                <c:pt idx="39">
                  <c:v>1.4704130609956907</c:v>
                </c:pt>
                <c:pt idx="40">
                  <c:v>1.4552312884653491</c:v>
                </c:pt>
                <c:pt idx="41">
                  <c:v>1.3981244671781756</c:v>
                </c:pt>
                <c:pt idx="42">
                  <c:v>1.3873804435413277</c:v>
                </c:pt>
                <c:pt idx="43">
                  <c:v>1.3860958320195262</c:v>
                </c:pt>
                <c:pt idx="44">
                  <c:v>1.3237337817795374</c:v>
                </c:pt>
                <c:pt idx="45">
                  <c:v>1.2929031052563968</c:v>
                </c:pt>
                <c:pt idx="46">
                  <c:v>1.2765535040698841</c:v>
                </c:pt>
                <c:pt idx="47">
                  <c:v>1.2729332352357259</c:v>
                </c:pt>
                <c:pt idx="48">
                  <c:v>1.2689626178047158</c:v>
                </c:pt>
                <c:pt idx="49">
                  <c:v>1.2627731259269641</c:v>
                </c:pt>
                <c:pt idx="50">
                  <c:v>1.2307746207476438</c:v>
                </c:pt>
                <c:pt idx="51">
                  <c:v>1.2301907064195539</c:v>
                </c:pt>
                <c:pt idx="52">
                  <c:v>1.2240012145418024</c:v>
                </c:pt>
                <c:pt idx="53">
                  <c:v>1.2089362248770859</c:v>
                </c:pt>
                <c:pt idx="54">
                  <c:v>1.182660080113046</c:v>
                </c:pt>
                <c:pt idx="55">
                  <c:v>1.1543986266335049</c:v>
                </c:pt>
                <c:pt idx="56">
                  <c:v>1.1505447920681078</c:v>
                </c:pt>
                <c:pt idx="57">
                  <c:v>1.1504280092024899</c:v>
                </c:pt>
                <c:pt idx="58">
                  <c:v>1.1487930490838385</c:v>
                </c:pt>
                <c:pt idx="59">
                  <c:v>1.1436546029966479</c:v>
                </c:pt>
                <c:pt idx="60">
                  <c:v>1.1400343341624917</c:v>
                </c:pt>
                <c:pt idx="61">
                  <c:v>1.1082693947144076</c:v>
                </c:pt>
                <c:pt idx="62">
                  <c:v>1.1012624227773302</c:v>
                </c:pt>
                <c:pt idx="63">
                  <c:v>1.0578191967674464</c:v>
                </c:pt>
                <c:pt idx="64">
                  <c:v>1.0342290579126181</c:v>
                </c:pt>
                <c:pt idx="65">
                  <c:v>1.0329444463908255</c:v>
                </c:pt>
                <c:pt idx="66">
                  <c:v>1.026638171647456</c:v>
                </c:pt>
                <c:pt idx="67">
                  <c:v>1.0130913592357718</c:v>
                </c:pt>
                <c:pt idx="68">
                  <c:v>1.0090039589391404</c:v>
                </c:pt>
                <c:pt idx="69">
                  <c:v>1.0056172558362237</c:v>
                </c:pt>
                <c:pt idx="70">
                  <c:v>0.99580749512431543</c:v>
                </c:pt>
                <c:pt idx="71">
                  <c:v>0.97992502540027593</c:v>
                </c:pt>
                <c:pt idx="72">
                  <c:v>0.97630475656611915</c:v>
                </c:pt>
                <c:pt idx="73">
                  <c:v>0.96053906970769032</c:v>
                </c:pt>
                <c:pt idx="74">
                  <c:v>0.94652512583353776</c:v>
                </c:pt>
                <c:pt idx="75">
                  <c:v>0.9448901657148866</c:v>
                </c:pt>
                <c:pt idx="76">
                  <c:v>0.94442303425241469</c:v>
                </c:pt>
                <c:pt idx="77">
                  <c:v>0.9392845881652222</c:v>
                </c:pt>
                <c:pt idx="78">
                  <c:v>0.92456994709735929</c:v>
                </c:pt>
                <c:pt idx="79">
                  <c:v>0.9071693001202864</c:v>
                </c:pt>
                <c:pt idx="80">
                  <c:v>0.89327213911174708</c:v>
                </c:pt>
                <c:pt idx="81">
                  <c:v>0.8843966413247849</c:v>
                </c:pt>
                <c:pt idx="82">
                  <c:v>0.87049948031624802</c:v>
                </c:pt>
                <c:pt idx="83">
                  <c:v>0.86501068563220407</c:v>
                </c:pt>
                <c:pt idx="84">
                  <c:v>0.86244146258861265</c:v>
                </c:pt>
                <c:pt idx="85">
                  <c:v>0.82985904308120062</c:v>
                </c:pt>
                <c:pt idx="86">
                  <c:v>0.81899823657873383</c:v>
                </c:pt>
                <c:pt idx="87">
                  <c:v>0.78594868560884978</c:v>
                </c:pt>
                <c:pt idx="88">
                  <c:v>0.78536477128075577</c:v>
                </c:pt>
                <c:pt idx="89">
                  <c:v>0.74273902533020364</c:v>
                </c:pt>
                <c:pt idx="90">
                  <c:v>0.7258055098156001</c:v>
                </c:pt>
                <c:pt idx="91">
                  <c:v>0.71097408588211941</c:v>
                </c:pt>
                <c:pt idx="92">
                  <c:v>0.69777762206729232</c:v>
                </c:pt>
                <c:pt idx="93">
                  <c:v>0.69030351866774109</c:v>
                </c:pt>
                <c:pt idx="94">
                  <c:v>0.67699027198729622</c:v>
                </c:pt>
                <c:pt idx="95">
                  <c:v>0.6709175629751607</c:v>
                </c:pt>
                <c:pt idx="96">
                  <c:v>0.6674140770066217</c:v>
                </c:pt>
                <c:pt idx="97">
                  <c:v>0.66577911688797375</c:v>
                </c:pt>
                <c:pt idx="98">
                  <c:v>0.66297632811314144</c:v>
                </c:pt>
                <c:pt idx="99">
                  <c:v>0.62747433696528065</c:v>
                </c:pt>
                <c:pt idx="100">
                  <c:v>0.62163519368438713</c:v>
                </c:pt>
                <c:pt idx="101">
                  <c:v>0.61311004449427264</c:v>
                </c:pt>
                <c:pt idx="102">
                  <c:v>0.61077438718191268</c:v>
                </c:pt>
                <c:pt idx="103">
                  <c:v>0.59454156886101417</c:v>
                </c:pt>
                <c:pt idx="104">
                  <c:v>0.56441158953158399</c:v>
                </c:pt>
                <c:pt idx="105">
                  <c:v>0.56406124093473009</c:v>
                </c:pt>
                <c:pt idx="106">
                  <c:v>0.56382767520349775</c:v>
                </c:pt>
                <c:pt idx="107">
                  <c:v>0.55892279484753959</c:v>
                </c:pt>
                <c:pt idx="108">
                  <c:v>0.54712772542012633</c:v>
                </c:pt>
                <c:pt idx="109">
                  <c:v>0.54560954816709295</c:v>
                </c:pt>
                <c:pt idx="110">
                  <c:v>0.540003970617431</c:v>
                </c:pt>
                <c:pt idx="111">
                  <c:v>0.53661726751451233</c:v>
                </c:pt>
                <c:pt idx="112">
                  <c:v>0.51582991743451834</c:v>
                </c:pt>
                <c:pt idx="113">
                  <c:v>0.51139216854102931</c:v>
                </c:pt>
                <c:pt idx="114">
                  <c:v>0.51069147134732462</c:v>
                </c:pt>
                <c:pt idx="115">
                  <c:v>0.50508589379766156</c:v>
                </c:pt>
                <c:pt idx="116">
                  <c:v>0.50006423057608995</c:v>
                </c:pt>
                <c:pt idx="117">
                  <c:v>0.49445865302642888</c:v>
                </c:pt>
                <c:pt idx="118">
                  <c:v>0.48791881255182351</c:v>
                </c:pt>
                <c:pt idx="119">
                  <c:v>0.46678111387497345</c:v>
                </c:pt>
                <c:pt idx="120">
                  <c:v>0.46397832510014275</c:v>
                </c:pt>
                <c:pt idx="121">
                  <c:v>0.46292727930958172</c:v>
                </c:pt>
                <c:pt idx="122">
                  <c:v>0.45825596468486274</c:v>
                </c:pt>
                <c:pt idx="123">
                  <c:v>0.45335108432890731</c:v>
                </c:pt>
                <c:pt idx="124">
                  <c:v>0.45183290707587537</c:v>
                </c:pt>
                <c:pt idx="125">
                  <c:v>0.44447558654194258</c:v>
                </c:pt>
                <c:pt idx="126">
                  <c:v>0.43910357472351658</c:v>
                </c:pt>
                <c:pt idx="127">
                  <c:v>0.43560008875497913</c:v>
                </c:pt>
                <c:pt idx="128">
                  <c:v>0.42859311681790052</c:v>
                </c:pt>
                <c:pt idx="129">
                  <c:v>0.41352812715318432</c:v>
                </c:pt>
                <c:pt idx="130">
                  <c:v>0.40675472094734288</c:v>
                </c:pt>
                <c:pt idx="131">
                  <c:v>0.40301766924756977</c:v>
                </c:pt>
                <c:pt idx="132">
                  <c:v>0.40208340632262557</c:v>
                </c:pt>
                <c:pt idx="133">
                  <c:v>0.3930911256700429</c:v>
                </c:pt>
                <c:pt idx="134">
                  <c:v>0.39110581695453744</c:v>
                </c:pt>
                <c:pt idx="135">
                  <c:v>0.3901715540295928</c:v>
                </c:pt>
                <c:pt idx="136">
                  <c:v>0.3901715540295928</c:v>
                </c:pt>
                <c:pt idx="137">
                  <c:v>0.38760233098599878</c:v>
                </c:pt>
                <c:pt idx="138">
                  <c:v>0.38106249051139218</c:v>
                </c:pt>
                <c:pt idx="139">
                  <c:v>0.38024501045206649</c:v>
                </c:pt>
                <c:pt idx="140">
                  <c:v>0.37942753039274302</c:v>
                </c:pt>
                <c:pt idx="141">
                  <c:v>0.37031846687454317</c:v>
                </c:pt>
                <c:pt idx="142">
                  <c:v>0.36996811827768833</c:v>
                </c:pt>
                <c:pt idx="143">
                  <c:v>0.36903385535274397</c:v>
                </c:pt>
                <c:pt idx="144">
                  <c:v>0.36798280956218288</c:v>
                </c:pt>
                <c:pt idx="145">
                  <c:v>0.36482967219049822</c:v>
                </c:pt>
                <c:pt idx="146">
                  <c:v>0.36482967219049822</c:v>
                </c:pt>
                <c:pt idx="147">
                  <c:v>0.36424575786240648</c:v>
                </c:pt>
                <c:pt idx="148">
                  <c:v>0.35700522019409331</c:v>
                </c:pt>
                <c:pt idx="149">
                  <c:v>0.34953111679454391</c:v>
                </c:pt>
                <c:pt idx="150">
                  <c:v>0.34894720246645411</c:v>
                </c:pt>
                <c:pt idx="151">
                  <c:v>0.33796961309836793</c:v>
                </c:pt>
                <c:pt idx="152">
                  <c:v>0.33761926450151236</c:v>
                </c:pt>
                <c:pt idx="153">
                  <c:v>0.33668500157656972</c:v>
                </c:pt>
                <c:pt idx="154">
                  <c:v>0.33399899566735797</c:v>
                </c:pt>
                <c:pt idx="155">
                  <c:v>0.33364864707050296</c:v>
                </c:pt>
                <c:pt idx="156">
                  <c:v>0.33329829847364895</c:v>
                </c:pt>
                <c:pt idx="157">
                  <c:v>0.32932768104264049</c:v>
                </c:pt>
                <c:pt idx="158">
                  <c:v>0.32897733244578381</c:v>
                </c:pt>
                <c:pt idx="159">
                  <c:v>0.32652489226780951</c:v>
                </c:pt>
                <c:pt idx="160">
                  <c:v>0.32547384647724636</c:v>
                </c:pt>
                <c:pt idx="161">
                  <c:v>0.32278784056803189</c:v>
                </c:pt>
                <c:pt idx="162">
                  <c:v>0.32243749197117832</c:v>
                </c:pt>
                <c:pt idx="163">
                  <c:v>0.32091931471814555</c:v>
                </c:pt>
                <c:pt idx="164">
                  <c:v>0.31928435459949422</c:v>
                </c:pt>
                <c:pt idx="165">
                  <c:v>0.31379555991544938</c:v>
                </c:pt>
                <c:pt idx="166">
                  <c:v>0.31332842845297898</c:v>
                </c:pt>
                <c:pt idx="167">
                  <c:v>0.30900746242511301</c:v>
                </c:pt>
                <c:pt idx="168">
                  <c:v>0.30772285090331547</c:v>
                </c:pt>
                <c:pt idx="169">
                  <c:v>0.30480327926286943</c:v>
                </c:pt>
                <c:pt idx="170">
                  <c:v>0.29744595872893526</c:v>
                </c:pt>
                <c:pt idx="171">
                  <c:v>0.29300820983545506</c:v>
                </c:pt>
                <c:pt idx="172">
                  <c:v>0.29207394691050931</c:v>
                </c:pt>
                <c:pt idx="173">
                  <c:v>0.29090611825432988</c:v>
                </c:pt>
                <c:pt idx="174">
                  <c:v>0.28308166625792797</c:v>
                </c:pt>
                <c:pt idx="175">
                  <c:v>0.28144670613927675</c:v>
                </c:pt>
                <c:pt idx="176">
                  <c:v>0.27957818028938924</c:v>
                </c:pt>
                <c:pt idx="177">
                  <c:v>0.27654182578332109</c:v>
                </c:pt>
                <c:pt idx="178">
                  <c:v>0.2759579114552313</c:v>
                </c:pt>
                <c:pt idx="179">
                  <c:v>0.27385581987410917</c:v>
                </c:pt>
                <c:pt idx="180">
                  <c:v>0.27198729402422189</c:v>
                </c:pt>
                <c:pt idx="181">
                  <c:v>0.26988520244309755</c:v>
                </c:pt>
                <c:pt idx="182">
                  <c:v>0.26696563080264973</c:v>
                </c:pt>
                <c:pt idx="183">
                  <c:v>0.26696563080264973</c:v>
                </c:pt>
                <c:pt idx="184">
                  <c:v>0.26533067068399735</c:v>
                </c:pt>
                <c:pt idx="185">
                  <c:v>0.26077613892489698</c:v>
                </c:pt>
                <c:pt idx="186">
                  <c:v>0.25482021277838118</c:v>
                </c:pt>
                <c:pt idx="187">
                  <c:v>0.25049924675051566</c:v>
                </c:pt>
                <c:pt idx="188">
                  <c:v>0.24419297200714721</c:v>
                </c:pt>
                <c:pt idx="189">
                  <c:v>0.23998878884490149</c:v>
                </c:pt>
                <c:pt idx="190">
                  <c:v>0.22854406801434093</c:v>
                </c:pt>
                <c:pt idx="191">
                  <c:v>0.22831050228310487</c:v>
                </c:pt>
                <c:pt idx="192">
                  <c:v>0.22515736491142024</c:v>
                </c:pt>
                <c:pt idx="193">
                  <c:v>0.22504058204580224</c:v>
                </c:pt>
                <c:pt idx="194">
                  <c:v>0.22363918765838678</c:v>
                </c:pt>
                <c:pt idx="195">
                  <c:v>0.21838395870557872</c:v>
                </c:pt>
                <c:pt idx="196">
                  <c:v>0.21581473566198422</c:v>
                </c:pt>
                <c:pt idx="197">
                  <c:v>0.21149376963411928</c:v>
                </c:pt>
                <c:pt idx="198">
                  <c:v>0.20705602074063695</c:v>
                </c:pt>
                <c:pt idx="199">
                  <c:v>0.20565462635322138</c:v>
                </c:pt>
                <c:pt idx="200">
                  <c:v>0.20226792325030071</c:v>
                </c:pt>
                <c:pt idx="201">
                  <c:v>0.19958191734108768</c:v>
                </c:pt>
                <c:pt idx="202">
                  <c:v>0.19736304289434708</c:v>
                </c:pt>
                <c:pt idx="203">
                  <c:v>0.19724626002872891</c:v>
                </c:pt>
                <c:pt idx="204">
                  <c:v>0.19502738558198807</c:v>
                </c:pt>
                <c:pt idx="205">
                  <c:v>0.19070641955412374</c:v>
                </c:pt>
                <c:pt idx="206">
                  <c:v>0.18988893949479804</c:v>
                </c:pt>
                <c:pt idx="207">
                  <c:v>0.18895467656985371</c:v>
                </c:pt>
                <c:pt idx="208">
                  <c:v>0.18825397937614594</c:v>
                </c:pt>
                <c:pt idx="209">
                  <c:v>0.18802041364491004</c:v>
                </c:pt>
                <c:pt idx="210">
                  <c:v>0.18685258498873047</c:v>
                </c:pt>
                <c:pt idx="211">
                  <c:v>0.18615188779502331</c:v>
                </c:pt>
                <c:pt idx="212">
                  <c:v>0.18393301334828174</c:v>
                </c:pt>
                <c:pt idx="213">
                  <c:v>0.18358266475142834</c:v>
                </c:pt>
                <c:pt idx="214">
                  <c:v>0.18346588188581081</c:v>
                </c:pt>
                <c:pt idx="215">
                  <c:v>0.17996239591727212</c:v>
                </c:pt>
                <c:pt idx="216">
                  <c:v>0.17937848158918202</c:v>
                </c:pt>
                <c:pt idx="217">
                  <c:v>0.17937848158918202</c:v>
                </c:pt>
                <c:pt idx="218">
                  <c:v>0.17704282427682241</c:v>
                </c:pt>
                <c:pt idx="219">
                  <c:v>0.17459038409884556</c:v>
                </c:pt>
                <c:pt idx="220">
                  <c:v>0.17295542398019426</c:v>
                </c:pt>
                <c:pt idx="221">
                  <c:v>0.17213794392086793</c:v>
                </c:pt>
                <c:pt idx="222">
                  <c:v>0.16723306356491391</c:v>
                </c:pt>
                <c:pt idx="223">
                  <c:v>0.16454705765570091</c:v>
                </c:pt>
                <c:pt idx="224">
                  <c:v>0.16326244613390381</c:v>
                </c:pt>
                <c:pt idx="225">
                  <c:v>0.16209461747772391</c:v>
                </c:pt>
                <c:pt idx="226">
                  <c:v>0.16034287449345433</c:v>
                </c:pt>
                <c:pt idx="227">
                  <c:v>0.15999252589660112</c:v>
                </c:pt>
                <c:pt idx="228">
                  <c:v>0.1581240000467132</c:v>
                </c:pt>
                <c:pt idx="229">
                  <c:v>0.15730651998738746</c:v>
                </c:pt>
                <c:pt idx="230">
                  <c:v>0.15520442840626525</c:v>
                </c:pt>
                <c:pt idx="231">
                  <c:v>0.15497086267502841</c:v>
                </c:pt>
                <c:pt idx="232">
                  <c:v>0.15403659975008471</c:v>
                </c:pt>
                <c:pt idx="233">
                  <c:v>0.15170094243772658</c:v>
                </c:pt>
                <c:pt idx="234">
                  <c:v>0.15064989664716483</c:v>
                </c:pt>
                <c:pt idx="235">
                  <c:v>0.14994919945345719</c:v>
                </c:pt>
                <c:pt idx="236">
                  <c:v>0.14878137079727746</c:v>
                </c:pt>
                <c:pt idx="237">
                  <c:v>0.14854780506604137</c:v>
                </c:pt>
                <c:pt idx="238">
                  <c:v>0.14434362190379427</c:v>
                </c:pt>
                <c:pt idx="239">
                  <c:v>0.14002265587592991</c:v>
                </c:pt>
                <c:pt idx="240">
                  <c:v>0.13862126148851417</c:v>
                </c:pt>
                <c:pt idx="241">
                  <c:v>0.13827091289166071</c:v>
                </c:pt>
                <c:pt idx="242">
                  <c:v>0.13780378142918873</c:v>
                </c:pt>
                <c:pt idx="243">
                  <c:v>0.13710308423548098</c:v>
                </c:pt>
                <c:pt idx="244">
                  <c:v>0.13430029546065003</c:v>
                </c:pt>
                <c:pt idx="245">
                  <c:v>0.13371638113256143</c:v>
                </c:pt>
                <c:pt idx="246">
                  <c:v>0.13289890107323454</c:v>
                </c:pt>
                <c:pt idx="247">
                  <c:v>0.13184785528267293</c:v>
                </c:pt>
                <c:pt idx="248">
                  <c:v>0.13103037522334718</c:v>
                </c:pt>
                <c:pt idx="249">
                  <c:v>0.12986254656716822</c:v>
                </c:pt>
                <c:pt idx="250">
                  <c:v>0.12892828364222503</c:v>
                </c:pt>
                <c:pt idx="251">
                  <c:v>0.12811080358289886</c:v>
                </c:pt>
                <c:pt idx="252">
                  <c:v>0.12612549486739397</c:v>
                </c:pt>
                <c:pt idx="253">
                  <c:v>0.12192131170514663</c:v>
                </c:pt>
                <c:pt idx="254">
                  <c:v>0.12133739737705648</c:v>
                </c:pt>
                <c:pt idx="255">
                  <c:v>0.12075348304896706</c:v>
                </c:pt>
                <c:pt idx="256">
                  <c:v>0.12005278585525977</c:v>
                </c:pt>
                <c:pt idx="257">
                  <c:v>0.11841782573660793</c:v>
                </c:pt>
                <c:pt idx="258">
                  <c:v>0.1179506942741361</c:v>
                </c:pt>
                <c:pt idx="259">
                  <c:v>0.11561503696177702</c:v>
                </c:pt>
                <c:pt idx="260">
                  <c:v>0.11526468836492312</c:v>
                </c:pt>
                <c:pt idx="261">
                  <c:v>0.11503112263368752</c:v>
                </c:pt>
                <c:pt idx="262">
                  <c:v>0.11059337374020516</c:v>
                </c:pt>
                <c:pt idx="263">
                  <c:v>0.11035980800896837</c:v>
                </c:pt>
                <c:pt idx="264">
                  <c:v>0.11000945941211505</c:v>
                </c:pt>
                <c:pt idx="265">
                  <c:v>0.1096591108152612</c:v>
                </c:pt>
                <c:pt idx="266">
                  <c:v>0.10755701923413798</c:v>
                </c:pt>
                <c:pt idx="267">
                  <c:v>0.10673953917481227</c:v>
                </c:pt>
                <c:pt idx="268">
                  <c:v>0.10557171051863314</c:v>
                </c:pt>
                <c:pt idx="269">
                  <c:v>0.10545492765301476</c:v>
                </c:pt>
                <c:pt idx="270">
                  <c:v>0.10510457905616129</c:v>
                </c:pt>
                <c:pt idx="271">
                  <c:v>0.10475423045930712</c:v>
                </c:pt>
                <c:pt idx="272">
                  <c:v>0.10463744759368947</c:v>
                </c:pt>
                <c:pt idx="273">
                  <c:v>0.10031648156582465</c:v>
                </c:pt>
                <c:pt idx="274">
                  <c:v>9.9849350103353066E-2</c:v>
                </c:pt>
                <c:pt idx="275">
                  <c:v>9.9382218640881009E-2</c:v>
                </c:pt>
                <c:pt idx="276">
                  <c:v>9.9265435775263783E-2</c:v>
                </c:pt>
                <c:pt idx="277">
                  <c:v>9.3659858225601703E-2</c:v>
                </c:pt>
                <c:pt idx="278">
                  <c:v>9.3426292494365265E-2</c:v>
                </c:pt>
                <c:pt idx="279">
                  <c:v>9.3192726763129508E-2</c:v>
                </c:pt>
                <c:pt idx="280">
                  <c:v>9.2842378166275566E-2</c:v>
                </c:pt>
                <c:pt idx="281">
                  <c:v>9.2492029569421583E-2</c:v>
                </c:pt>
                <c:pt idx="282">
                  <c:v>9.0506720853916325E-2</c:v>
                </c:pt>
                <c:pt idx="283">
                  <c:v>8.9338892197737302E-2</c:v>
                </c:pt>
                <c:pt idx="284">
                  <c:v>8.8287846407175144E-2</c:v>
                </c:pt>
                <c:pt idx="285">
                  <c:v>8.7353583482231489E-2</c:v>
                </c:pt>
                <c:pt idx="286">
                  <c:v>8.7003234885377159E-2</c:v>
                </c:pt>
                <c:pt idx="287">
                  <c:v>8.4901143304254564E-2</c:v>
                </c:pt>
                <c:pt idx="288">
                  <c:v>8.4901143304254564E-2</c:v>
                </c:pt>
                <c:pt idx="289">
                  <c:v>8.4784360438637102E-2</c:v>
                </c:pt>
                <c:pt idx="290">
                  <c:v>8.2799051723131192E-2</c:v>
                </c:pt>
                <c:pt idx="291">
                  <c:v>8.2565485991895782E-2</c:v>
                </c:pt>
                <c:pt idx="292">
                  <c:v>8.1164091604480126E-2</c:v>
                </c:pt>
                <c:pt idx="293">
                  <c:v>8.0696960142008584E-2</c:v>
                </c:pt>
                <c:pt idx="294">
                  <c:v>8.0580177276390025E-2</c:v>
                </c:pt>
                <c:pt idx="295">
                  <c:v>8.0113045813918149E-2</c:v>
                </c:pt>
                <c:pt idx="296">
                  <c:v>7.9996262948300687E-2</c:v>
                </c:pt>
                <c:pt idx="297">
                  <c:v>7.9879480082682294E-2</c:v>
                </c:pt>
                <c:pt idx="298">
                  <c:v>7.9529131485828422E-2</c:v>
                </c:pt>
                <c:pt idx="299">
                  <c:v>7.8478085695266792E-2</c:v>
                </c:pt>
                <c:pt idx="300">
                  <c:v>7.637599411414385E-2</c:v>
                </c:pt>
                <c:pt idx="301">
                  <c:v>7.637599411414385E-2</c:v>
                </c:pt>
                <c:pt idx="302">
                  <c:v>7.6025645517289686E-2</c:v>
                </c:pt>
                <c:pt idx="303">
                  <c:v>7.5792079786053804E-2</c:v>
                </c:pt>
                <c:pt idx="304">
                  <c:v>7.5091382592346101E-2</c:v>
                </c:pt>
                <c:pt idx="305">
                  <c:v>7.4741033995492423E-2</c:v>
                </c:pt>
                <c:pt idx="306">
                  <c:v>7.4624251129874239E-2</c:v>
                </c:pt>
                <c:pt idx="307">
                  <c:v>7.3923553936166508E-2</c:v>
                </c:pt>
                <c:pt idx="308">
                  <c:v>7.368998820493057E-2</c:v>
                </c:pt>
                <c:pt idx="309">
                  <c:v>7.3106073876840913E-2</c:v>
                </c:pt>
                <c:pt idx="310">
                  <c:v>7.2638942414368968E-2</c:v>
                </c:pt>
                <c:pt idx="311">
                  <c:v>7.2171810951897161E-2</c:v>
                </c:pt>
                <c:pt idx="312">
                  <c:v>7.1938245220661223E-2</c:v>
                </c:pt>
                <c:pt idx="313">
                  <c:v>7.1821462355043303E-2</c:v>
                </c:pt>
                <c:pt idx="314">
                  <c:v>7.135433089257151E-2</c:v>
                </c:pt>
                <c:pt idx="315">
                  <c:v>7.1120765161335489E-2</c:v>
                </c:pt>
                <c:pt idx="316">
                  <c:v>7.0303285102009838E-2</c:v>
                </c:pt>
                <c:pt idx="317">
                  <c:v>6.9369022177066184E-2</c:v>
                </c:pt>
                <c:pt idx="318">
                  <c:v>6.7383713461560926E-2</c:v>
                </c:pt>
                <c:pt idx="319">
                  <c:v>6.6799799133471408E-2</c:v>
                </c:pt>
                <c:pt idx="320">
                  <c:v>6.5982319074145437E-2</c:v>
                </c:pt>
                <c:pt idx="321">
                  <c:v>6.5865536208527503E-2</c:v>
                </c:pt>
                <c:pt idx="322">
                  <c:v>6.5515187611673631E-2</c:v>
                </c:pt>
                <c:pt idx="323">
                  <c:v>6.5515187611673631E-2</c:v>
                </c:pt>
                <c:pt idx="324">
                  <c:v>6.4931273283583862E-2</c:v>
                </c:pt>
              </c:numCache>
            </c:numRef>
          </c:yVal>
        </c:ser>
        <c:axId val="63447040"/>
        <c:axId val="63449344"/>
      </c:scatterChart>
      <c:valAx>
        <c:axId val="63447040"/>
        <c:scaling>
          <c:orientation val="minMax"/>
          <c:max val="1"/>
          <c:min val="0"/>
        </c:scaling>
        <c:axPos val="b"/>
        <c:title>
          <c:tx>
            <c:rich>
              <a:bodyPr/>
              <a:lstStyle/>
              <a:p>
                <a:pPr>
                  <a:defRPr lang="en-US" sz="2000">
                    <a:solidFill>
                      <a:srgbClr val="000000"/>
                    </a:solidFill>
                    <a:latin typeface="Calibri" pitchFamily="34" charset="0"/>
                  </a:defRPr>
                </a:pPr>
                <a:r>
                  <a:rPr lang="en-US" sz="2000">
                    <a:solidFill>
                      <a:srgbClr val="000000"/>
                    </a:solidFill>
                    <a:latin typeface="Calibri" pitchFamily="34" charset="0"/>
                  </a:rPr>
                  <a:t>Rank (normalized)</a:t>
                </a:r>
              </a:p>
            </c:rich>
          </c:tx>
          <c:layout/>
        </c:title>
        <c:numFmt formatCode="0.0" sourceLinked="0"/>
        <c:majorTickMark val="in"/>
        <c:tickLblPos val="nextTo"/>
        <c:spPr>
          <a:ln w="19050">
            <a:solidFill>
              <a:schemeClr val="bg2"/>
            </a:solidFill>
          </a:ln>
        </c:spPr>
        <c:txPr>
          <a:bodyPr/>
          <a:lstStyle/>
          <a:p>
            <a:pPr>
              <a:defRPr lang="en-US" sz="1400">
                <a:solidFill>
                  <a:srgbClr val="000000"/>
                </a:solidFill>
                <a:latin typeface="Calibri" pitchFamily="34" charset="0"/>
              </a:defRPr>
            </a:pPr>
            <a:endParaRPr lang="en-US"/>
          </a:p>
        </c:txPr>
        <c:crossAx val="63449344"/>
        <c:crosses val="autoZero"/>
        <c:crossBetween val="midCat"/>
        <c:majorUnit val="0.1"/>
      </c:valAx>
      <c:valAx>
        <c:axId val="63449344"/>
        <c:scaling>
          <c:orientation val="minMax"/>
          <c:max val="20"/>
          <c:min val="0"/>
        </c:scaling>
        <c:axPos val="l"/>
        <c:majorGridlines>
          <c:spPr>
            <a:ln w="15875">
              <a:solidFill>
                <a:srgbClr val="000000"/>
              </a:solidFill>
            </a:ln>
          </c:spPr>
        </c:majorGridlines>
        <c:title>
          <c:tx>
            <c:rich>
              <a:bodyPr/>
              <a:lstStyle/>
              <a:p>
                <a:pPr>
                  <a:defRPr lang="en-US" sz="2000">
                    <a:solidFill>
                      <a:srgbClr val="000000"/>
                    </a:solidFill>
                    <a:latin typeface="Calibri" pitchFamily="34" charset="0"/>
                  </a:defRPr>
                </a:pPr>
                <a:r>
                  <a:rPr lang="en-US" sz="2000">
                    <a:solidFill>
                      <a:srgbClr val="000000"/>
                    </a:solidFill>
                    <a:latin typeface="Calibri" pitchFamily="34" charset="0"/>
                  </a:rPr>
                  <a:t>Total citations (normalized)</a:t>
                </a:r>
              </a:p>
            </c:rich>
          </c:tx>
          <c:layout/>
        </c:title>
        <c:numFmt formatCode="0.0" sourceLinked="0"/>
        <c:majorTickMark val="in"/>
        <c:tickLblPos val="nextTo"/>
        <c:spPr>
          <a:ln w="19050">
            <a:solidFill>
              <a:srgbClr val="000000"/>
            </a:solidFill>
          </a:ln>
        </c:spPr>
        <c:txPr>
          <a:bodyPr/>
          <a:lstStyle/>
          <a:p>
            <a:pPr>
              <a:defRPr lang="en-US" sz="1400">
                <a:solidFill>
                  <a:srgbClr val="000000"/>
                </a:solidFill>
                <a:latin typeface="Calibri" pitchFamily="34" charset="0"/>
              </a:defRPr>
            </a:pPr>
            <a:endParaRPr lang="en-US"/>
          </a:p>
        </c:txPr>
        <c:crossAx val="63447040"/>
        <c:crosses val="autoZero"/>
        <c:crossBetween val="midCat"/>
        <c:majorUnit val="2"/>
      </c:valAx>
      <c:spPr>
        <a:noFill/>
        <a:ln w="19050">
          <a:solidFill>
            <a:srgbClr val="000000"/>
          </a:solidFill>
        </a:ln>
      </c:spPr>
    </c:plotArea>
    <c:legend>
      <c:legendPos val="r"/>
      <c:legendEntry>
        <c:idx val="0"/>
        <c:txPr>
          <a:bodyPr/>
          <a:lstStyle/>
          <a:p>
            <a:pPr>
              <a:defRPr sz="1400">
                <a:solidFill>
                  <a:srgbClr val="000000"/>
                </a:solidFill>
                <a:latin typeface="Calibri" pitchFamily="34" charset="0"/>
              </a:defRPr>
            </a:pPr>
            <a:endParaRPr lang="en-US"/>
          </a:p>
        </c:txPr>
      </c:legendEntry>
      <c:legendEntry>
        <c:idx val="1"/>
        <c:txPr>
          <a:bodyPr/>
          <a:lstStyle/>
          <a:p>
            <a:pPr>
              <a:defRPr sz="1400">
                <a:solidFill>
                  <a:srgbClr val="000000"/>
                </a:solidFill>
                <a:latin typeface="Calibri" pitchFamily="34" charset="0"/>
              </a:defRPr>
            </a:pPr>
            <a:endParaRPr lang="en-US"/>
          </a:p>
        </c:txPr>
      </c:legendEntry>
      <c:legendEntry>
        <c:idx val="2"/>
        <c:txPr>
          <a:bodyPr/>
          <a:lstStyle/>
          <a:p>
            <a:pPr>
              <a:defRPr sz="1400">
                <a:solidFill>
                  <a:srgbClr val="000000"/>
                </a:solidFill>
                <a:latin typeface="Calibri" pitchFamily="34" charset="0"/>
              </a:defRPr>
            </a:pPr>
            <a:endParaRPr lang="en-US"/>
          </a:p>
        </c:txPr>
      </c:legendEntry>
      <c:legendEntry>
        <c:idx val="3"/>
        <c:txPr>
          <a:bodyPr/>
          <a:lstStyle/>
          <a:p>
            <a:pPr>
              <a:defRPr sz="1400">
                <a:solidFill>
                  <a:srgbClr val="000000"/>
                </a:solidFill>
                <a:latin typeface="Calibri" pitchFamily="34" charset="0"/>
              </a:defRPr>
            </a:pPr>
            <a:endParaRPr lang="en-US"/>
          </a:p>
        </c:txPr>
      </c:legendEntry>
      <c:layout>
        <c:manualLayout>
          <c:xMode val="edge"/>
          <c:yMode val="edge"/>
          <c:x val="0.6750447565286426"/>
          <c:y val="0.19737171191356673"/>
          <c:w val="0.19786574010614191"/>
          <c:h val="0.18535566632082814"/>
        </c:manualLayout>
      </c:layout>
      <c:overlay val="1"/>
      <c:spPr>
        <a:solidFill>
          <a:schemeClr val="tx1"/>
        </a:solidFill>
        <a:ln w="15875">
          <a:solidFill>
            <a:srgbClr val="000000"/>
          </a:solidFill>
        </a:ln>
      </c:spPr>
      <c:txPr>
        <a:bodyPr/>
        <a:lstStyle/>
        <a:p>
          <a:pPr>
            <a:defRPr lang="en-US" sz="1400">
              <a:solidFill>
                <a:srgbClr val="000000"/>
              </a:solidFill>
              <a:latin typeface="Calibri" pitchFamily="34" charset="0"/>
            </a:defRPr>
          </a:pPr>
          <a:endParaRPr lang="en-US"/>
        </a:p>
      </c:txPr>
    </c:legend>
    <c:plotVisOnly val="1"/>
  </c:chart>
  <c:spPr>
    <a:solidFill>
      <a:schemeClr val="tx1"/>
    </a:solidFill>
    <a:ln w="31750" cmpd="thinThick">
      <a:solidFill>
        <a:srgbClr val="9BE74F"/>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CA"/>
  <c:roundedCorners val="1"/>
  <c:chart>
    <c:title>
      <c:tx>
        <c:rich>
          <a:bodyPr/>
          <a:lstStyle/>
          <a:p>
            <a:pPr>
              <a:defRPr lang="en-US" sz="2400">
                <a:solidFill>
                  <a:srgbClr val="000000"/>
                </a:solidFill>
                <a:latin typeface="Calibri" pitchFamily="34" charset="0"/>
              </a:defRPr>
            </a:pPr>
            <a:r>
              <a:rPr lang="en-US" sz="2400">
                <a:solidFill>
                  <a:srgbClr val="000000"/>
                </a:solidFill>
                <a:latin typeface="Calibri" pitchFamily="34" charset="0"/>
              </a:rPr>
              <a:t>Unsubscribed journals by rank (normalized)</a:t>
            </a:r>
          </a:p>
        </c:rich>
      </c:tx>
      <c:layout/>
    </c:title>
    <c:plotArea>
      <c:layout/>
      <c:scatterChart>
        <c:scatterStyle val="lineMarker"/>
        <c:ser>
          <c:idx val="0"/>
          <c:order val="0"/>
          <c:tx>
            <c:v>Chemistry</c:v>
          </c:tx>
          <c:spPr>
            <a:ln w="15875">
              <a:solidFill>
                <a:srgbClr val="FF0000"/>
              </a:solidFill>
            </a:ln>
          </c:spPr>
          <c:marker>
            <c:symbol val="triangle"/>
            <c:size val="7"/>
            <c:spPr>
              <a:solidFill>
                <a:srgbClr val="FF0000"/>
              </a:solidFill>
              <a:ln w="15875">
                <a:solidFill>
                  <a:srgbClr val="FF0000"/>
                </a:solidFill>
              </a:ln>
            </c:spPr>
          </c:marker>
          <c:xVal>
            <c:numRef>
              <c:f>[1]Histogram!$A$4:$A$23</c:f>
              <c:numCache>
                <c:formatCode>General</c:formatCode>
                <c:ptCount val="20"/>
                <c:pt idx="0">
                  <c:v>0.05</c:v>
                </c:pt>
                <c:pt idx="1">
                  <c:v>0.1</c:v>
                </c:pt>
                <c:pt idx="2">
                  <c:v>0.15000000000000024</c:v>
                </c:pt>
                <c:pt idx="3">
                  <c:v>0.2</c:v>
                </c:pt>
                <c:pt idx="4">
                  <c:v>0.25</c:v>
                </c:pt>
                <c:pt idx="5">
                  <c:v>0.30000000000000032</c:v>
                </c:pt>
                <c:pt idx="6">
                  <c:v>0.35000000000000031</c:v>
                </c:pt>
                <c:pt idx="7">
                  <c:v>0.4</c:v>
                </c:pt>
                <c:pt idx="8">
                  <c:v>0.45</c:v>
                </c:pt>
                <c:pt idx="9">
                  <c:v>0.5</c:v>
                </c:pt>
                <c:pt idx="10">
                  <c:v>0.55000000000000004</c:v>
                </c:pt>
                <c:pt idx="11">
                  <c:v>0.60000000000000064</c:v>
                </c:pt>
                <c:pt idx="12">
                  <c:v>0.65000000000000235</c:v>
                </c:pt>
                <c:pt idx="13">
                  <c:v>0.70000000000000062</c:v>
                </c:pt>
                <c:pt idx="14">
                  <c:v>0.75000000000000211</c:v>
                </c:pt>
                <c:pt idx="15">
                  <c:v>0.8</c:v>
                </c:pt>
                <c:pt idx="16">
                  <c:v>0.85000000000000064</c:v>
                </c:pt>
                <c:pt idx="17">
                  <c:v>0.9</c:v>
                </c:pt>
                <c:pt idx="18">
                  <c:v>0.95000000000000062</c:v>
                </c:pt>
                <c:pt idx="19">
                  <c:v>1</c:v>
                </c:pt>
              </c:numCache>
            </c:numRef>
          </c:xVal>
          <c:yVal>
            <c:numRef>
              <c:f>[1]Histogram!$C$4:$C$23</c:f>
              <c:numCache>
                <c:formatCode>0.00%</c:formatCode>
                <c:ptCount val="20"/>
                <c:pt idx="0">
                  <c:v>0</c:v>
                </c:pt>
                <c:pt idx="1">
                  <c:v>1.0638297872340356E-2</c:v>
                </c:pt>
                <c:pt idx="2">
                  <c:v>2.1276595744680847E-2</c:v>
                </c:pt>
                <c:pt idx="3">
                  <c:v>3.1914893617021281E-2</c:v>
                </c:pt>
                <c:pt idx="4">
                  <c:v>3.1914893617021281E-2</c:v>
                </c:pt>
                <c:pt idx="5">
                  <c:v>7.4468085106382989E-2</c:v>
                </c:pt>
                <c:pt idx="6">
                  <c:v>0.11702127659574468</c:v>
                </c:pt>
                <c:pt idx="7">
                  <c:v>0.13829787234042612</c:v>
                </c:pt>
                <c:pt idx="8">
                  <c:v>0.23404255319148998</c:v>
                </c:pt>
                <c:pt idx="9">
                  <c:v>0.32978723404255417</c:v>
                </c:pt>
                <c:pt idx="10">
                  <c:v>0.39361702127659581</c:v>
                </c:pt>
                <c:pt idx="11">
                  <c:v>0.47872340425531917</c:v>
                </c:pt>
                <c:pt idx="12">
                  <c:v>0.51063829787234039</c:v>
                </c:pt>
                <c:pt idx="13">
                  <c:v>0.56382978723404265</c:v>
                </c:pt>
                <c:pt idx="14">
                  <c:v>0.59574468085106358</c:v>
                </c:pt>
                <c:pt idx="15">
                  <c:v>0.63829787234043012</c:v>
                </c:pt>
                <c:pt idx="16">
                  <c:v>0.70212765957446865</c:v>
                </c:pt>
                <c:pt idx="17">
                  <c:v>0.80851063829787262</c:v>
                </c:pt>
                <c:pt idx="18">
                  <c:v>0.9042553191489362</c:v>
                </c:pt>
                <c:pt idx="19">
                  <c:v>1</c:v>
                </c:pt>
              </c:numCache>
            </c:numRef>
          </c:yVal>
        </c:ser>
        <c:ser>
          <c:idx val="1"/>
          <c:order val="1"/>
          <c:tx>
            <c:v>Engineering</c:v>
          </c:tx>
          <c:spPr>
            <a:ln w="15875">
              <a:solidFill>
                <a:srgbClr val="3A6733"/>
              </a:solidFill>
            </a:ln>
          </c:spPr>
          <c:marker>
            <c:symbol val="triangle"/>
            <c:size val="7"/>
            <c:spPr>
              <a:noFill/>
              <a:ln w="15875">
                <a:solidFill>
                  <a:srgbClr val="3A6733"/>
                </a:solidFill>
              </a:ln>
            </c:spPr>
          </c:marker>
          <c:xVal>
            <c:numRef>
              <c:f>[1]Histogram!$E$4:$E$23</c:f>
              <c:numCache>
                <c:formatCode>General</c:formatCode>
                <c:ptCount val="20"/>
                <c:pt idx="0">
                  <c:v>0.05</c:v>
                </c:pt>
                <c:pt idx="1">
                  <c:v>0.1</c:v>
                </c:pt>
                <c:pt idx="2">
                  <c:v>0.15000000000000024</c:v>
                </c:pt>
                <c:pt idx="3">
                  <c:v>0.2</c:v>
                </c:pt>
                <c:pt idx="4">
                  <c:v>0.25</c:v>
                </c:pt>
                <c:pt idx="5">
                  <c:v>0.30000000000000032</c:v>
                </c:pt>
                <c:pt idx="6">
                  <c:v>0.35000000000000031</c:v>
                </c:pt>
                <c:pt idx="7">
                  <c:v>0.4</c:v>
                </c:pt>
                <c:pt idx="8">
                  <c:v>0.45</c:v>
                </c:pt>
                <c:pt idx="9">
                  <c:v>0.5</c:v>
                </c:pt>
                <c:pt idx="10">
                  <c:v>0.55000000000000004</c:v>
                </c:pt>
                <c:pt idx="11">
                  <c:v>0.60000000000000064</c:v>
                </c:pt>
                <c:pt idx="12">
                  <c:v>0.65000000000000235</c:v>
                </c:pt>
                <c:pt idx="13">
                  <c:v>0.70000000000000062</c:v>
                </c:pt>
                <c:pt idx="14">
                  <c:v>0.75000000000000211</c:v>
                </c:pt>
                <c:pt idx="15">
                  <c:v>0.8</c:v>
                </c:pt>
                <c:pt idx="16">
                  <c:v>0.85000000000000064</c:v>
                </c:pt>
                <c:pt idx="17">
                  <c:v>0.9</c:v>
                </c:pt>
                <c:pt idx="18">
                  <c:v>0.95000000000000062</c:v>
                </c:pt>
                <c:pt idx="19">
                  <c:v>1</c:v>
                </c:pt>
              </c:numCache>
            </c:numRef>
          </c:xVal>
          <c:yVal>
            <c:numRef>
              <c:f>[1]Histogram!$G$4:$G$23</c:f>
              <c:numCache>
                <c:formatCode>0.00%</c:formatCode>
                <c:ptCount val="20"/>
                <c:pt idx="0">
                  <c:v>1.2500000000000001E-2</c:v>
                </c:pt>
                <c:pt idx="1">
                  <c:v>1.2500000000000001E-2</c:v>
                </c:pt>
                <c:pt idx="2">
                  <c:v>2.5000000000000001E-2</c:v>
                </c:pt>
                <c:pt idx="3">
                  <c:v>7.5000000000000011E-2</c:v>
                </c:pt>
                <c:pt idx="4">
                  <c:v>0.1125</c:v>
                </c:pt>
                <c:pt idx="5">
                  <c:v>0.1125</c:v>
                </c:pt>
                <c:pt idx="6">
                  <c:v>0.17500000000000004</c:v>
                </c:pt>
                <c:pt idx="7">
                  <c:v>0.21250000000000024</c:v>
                </c:pt>
                <c:pt idx="8">
                  <c:v>0.28750000000000031</c:v>
                </c:pt>
                <c:pt idx="9">
                  <c:v>0.28750000000000031</c:v>
                </c:pt>
                <c:pt idx="10">
                  <c:v>0.32500000000000112</c:v>
                </c:pt>
                <c:pt idx="11">
                  <c:v>0.375000000000001</c:v>
                </c:pt>
                <c:pt idx="12">
                  <c:v>0.4</c:v>
                </c:pt>
                <c:pt idx="13">
                  <c:v>0.47500000000000031</c:v>
                </c:pt>
                <c:pt idx="14">
                  <c:v>0.53749999999999998</c:v>
                </c:pt>
                <c:pt idx="15">
                  <c:v>0.61250000000000004</c:v>
                </c:pt>
                <c:pt idx="16">
                  <c:v>0.70000000000000062</c:v>
                </c:pt>
                <c:pt idx="17">
                  <c:v>0.8125</c:v>
                </c:pt>
                <c:pt idx="18">
                  <c:v>0.86250000000000004</c:v>
                </c:pt>
                <c:pt idx="19">
                  <c:v>1</c:v>
                </c:pt>
              </c:numCache>
            </c:numRef>
          </c:yVal>
        </c:ser>
        <c:ser>
          <c:idx val="2"/>
          <c:order val="2"/>
          <c:tx>
            <c:v>Math and Stats</c:v>
          </c:tx>
          <c:spPr>
            <a:ln w="15875">
              <a:solidFill>
                <a:srgbClr val="000000"/>
              </a:solidFill>
            </a:ln>
          </c:spPr>
          <c:marker>
            <c:symbol val="triangle"/>
            <c:size val="7"/>
            <c:spPr>
              <a:solidFill>
                <a:srgbClr val="000000"/>
              </a:solidFill>
              <a:ln w="15875">
                <a:solidFill>
                  <a:srgbClr val="000000"/>
                </a:solidFill>
              </a:ln>
            </c:spPr>
          </c:marker>
          <c:xVal>
            <c:numRef>
              <c:f>[1]Histogram!$I$4:$I$23</c:f>
              <c:numCache>
                <c:formatCode>General</c:formatCode>
                <c:ptCount val="20"/>
                <c:pt idx="0">
                  <c:v>0.05</c:v>
                </c:pt>
                <c:pt idx="1">
                  <c:v>0.1</c:v>
                </c:pt>
                <c:pt idx="2">
                  <c:v>0.15000000000000024</c:v>
                </c:pt>
                <c:pt idx="3">
                  <c:v>0.2</c:v>
                </c:pt>
                <c:pt idx="4">
                  <c:v>0.25</c:v>
                </c:pt>
                <c:pt idx="5">
                  <c:v>0.30000000000000032</c:v>
                </c:pt>
                <c:pt idx="6">
                  <c:v>0.35000000000000031</c:v>
                </c:pt>
                <c:pt idx="7">
                  <c:v>0.4</c:v>
                </c:pt>
                <c:pt idx="8">
                  <c:v>0.45</c:v>
                </c:pt>
                <c:pt idx="9">
                  <c:v>0.5</c:v>
                </c:pt>
                <c:pt idx="10">
                  <c:v>0.55000000000000004</c:v>
                </c:pt>
                <c:pt idx="11">
                  <c:v>0.60000000000000064</c:v>
                </c:pt>
                <c:pt idx="12">
                  <c:v>0.65000000000000235</c:v>
                </c:pt>
                <c:pt idx="13">
                  <c:v>0.70000000000000062</c:v>
                </c:pt>
                <c:pt idx="14">
                  <c:v>0.75000000000000211</c:v>
                </c:pt>
                <c:pt idx="15">
                  <c:v>0.8</c:v>
                </c:pt>
                <c:pt idx="16">
                  <c:v>0.85000000000000064</c:v>
                </c:pt>
                <c:pt idx="17">
                  <c:v>0.9</c:v>
                </c:pt>
                <c:pt idx="18">
                  <c:v>0.95000000000000062</c:v>
                </c:pt>
                <c:pt idx="19">
                  <c:v>1</c:v>
                </c:pt>
              </c:numCache>
            </c:numRef>
          </c:xVal>
          <c:yVal>
            <c:numRef>
              <c:f>[1]Histogram!$K$4:$K$23</c:f>
              <c:numCache>
                <c:formatCode>0.00%</c:formatCode>
                <c:ptCount val="20"/>
                <c:pt idx="0">
                  <c:v>1.282051282051282E-2</c:v>
                </c:pt>
                <c:pt idx="1">
                  <c:v>3.8461538461538464E-2</c:v>
                </c:pt>
                <c:pt idx="2">
                  <c:v>7.6923076923076927E-2</c:v>
                </c:pt>
                <c:pt idx="3">
                  <c:v>0.12820512820512819</c:v>
                </c:pt>
                <c:pt idx="4">
                  <c:v>0.16666666666666666</c:v>
                </c:pt>
                <c:pt idx="5">
                  <c:v>0.23076923076923181</c:v>
                </c:pt>
                <c:pt idx="6">
                  <c:v>0.26923076923076938</c:v>
                </c:pt>
                <c:pt idx="7">
                  <c:v>0.30769230769230782</c:v>
                </c:pt>
                <c:pt idx="8">
                  <c:v>0.37179487179487408</c:v>
                </c:pt>
                <c:pt idx="9">
                  <c:v>0.39743589743589863</c:v>
                </c:pt>
                <c:pt idx="10">
                  <c:v>0.4230769230769244</c:v>
                </c:pt>
                <c:pt idx="11">
                  <c:v>0.46153846153846267</c:v>
                </c:pt>
                <c:pt idx="12">
                  <c:v>0.51282051282051477</c:v>
                </c:pt>
                <c:pt idx="13">
                  <c:v>0.60256410256410264</c:v>
                </c:pt>
                <c:pt idx="14">
                  <c:v>0.69230769230769262</c:v>
                </c:pt>
                <c:pt idx="15">
                  <c:v>0.71794871794872095</c:v>
                </c:pt>
                <c:pt idx="16">
                  <c:v>0.76923076923076927</c:v>
                </c:pt>
                <c:pt idx="17">
                  <c:v>0.84615384615384881</c:v>
                </c:pt>
                <c:pt idx="18">
                  <c:v>0.89743589743589991</c:v>
                </c:pt>
                <c:pt idx="19">
                  <c:v>1</c:v>
                </c:pt>
              </c:numCache>
            </c:numRef>
          </c:yVal>
        </c:ser>
        <c:ser>
          <c:idx val="3"/>
          <c:order val="3"/>
          <c:tx>
            <c:v>Physics</c:v>
          </c:tx>
          <c:spPr>
            <a:ln w="15875">
              <a:solidFill>
                <a:srgbClr val="0000B3"/>
              </a:solidFill>
            </a:ln>
          </c:spPr>
          <c:marker>
            <c:symbol val="square"/>
            <c:size val="7"/>
            <c:spPr>
              <a:noFill/>
              <a:ln w="15875">
                <a:solidFill>
                  <a:srgbClr val="0000B3"/>
                </a:solidFill>
              </a:ln>
            </c:spPr>
          </c:marker>
          <c:xVal>
            <c:numRef>
              <c:f>[1]Histogram!$M$4:$M$23</c:f>
              <c:numCache>
                <c:formatCode>General</c:formatCode>
                <c:ptCount val="20"/>
                <c:pt idx="0">
                  <c:v>0.05</c:v>
                </c:pt>
                <c:pt idx="1">
                  <c:v>0.1</c:v>
                </c:pt>
                <c:pt idx="2">
                  <c:v>0.15000000000000024</c:v>
                </c:pt>
                <c:pt idx="3">
                  <c:v>0.2</c:v>
                </c:pt>
                <c:pt idx="4">
                  <c:v>0.25</c:v>
                </c:pt>
                <c:pt idx="5">
                  <c:v>0.30000000000000032</c:v>
                </c:pt>
                <c:pt idx="6">
                  <c:v>0.35000000000000031</c:v>
                </c:pt>
                <c:pt idx="7">
                  <c:v>0.4</c:v>
                </c:pt>
                <c:pt idx="8">
                  <c:v>0.45</c:v>
                </c:pt>
                <c:pt idx="9">
                  <c:v>0.5</c:v>
                </c:pt>
                <c:pt idx="10">
                  <c:v>0.55000000000000004</c:v>
                </c:pt>
                <c:pt idx="11">
                  <c:v>0.60000000000000064</c:v>
                </c:pt>
                <c:pt idx="12">
                  <c:v>0.65000000000000235</c:v>
                </c:pt>
                <c:pt idx="13">
                  <c:v>0.70000000000000062</c:v>
                </c:pt>
                <c:pt idx="14">
                  <c:v>0.75000000000000211</c:v>
                </c:pt>
                <c:pt idx="15">
                  <c:v>0.8</c:v>
                </c:pt>
                <c:pt idx="16">
                  <c:v>0.85000000000000064</c:v>
                </c:pt>
                <c:pt idx="17">
                  <c:v>0.9</c:v>
                </c:pt>
                <c:pt idx="18">
                  <c:v>0.95000000000000062</c:v>
                </c:pt>
                <c:pt idx="19">
                  <c:v>1</c:v>
                </c:pt>
              </c:numCache>
            </c:numRef>
          </c:xVal>
          <c:yVal>
            <c:numRef>
              <c:f>[1]Histogram!$O$4:$O$23</c:f>
              <c:numCache>
                <c:formatCode>0.00%</c:formatCode>
                <c:ptCount val="20"/>
                <c:pt idx="0">
                  <c:v>0</c:v>
                </c:pt>
                <c:pt idx="1">
                  <c:v>5.5555555555555455E-2</c:v>
                </c:pt>
                <c:pt idx="2">
                  <c:v>9.7222222222222224E-2</c:v>
                </c:pt>
                <c:pt idx="3">
                  <c:v>0.1388888888888889</c:v>
                </c:pt>
                <c:pt idx="4">
                  <c:v>0.15277777777777779</c:v>
                </c:pt>
                <c:pt idx="5">
                  <c:v>0.18055555555555555</c:v>
                </c:pt>
                <c:pt idx="6">
                  <c:v>0.22222222222222221</c:v>
                </c:pt>
                <c:pt idx="7">
                  <c:v>0.23611111111111124</c:v>
                </c:pt>
                <c:pt idx="8">
                  <c:v>0.27777777777777896</c:v>
                </c:pt>
                <c:pt idx="9">
                  <c:v>0.33333333333333331</c:v>
                </c:pt>
                <c:pt idx="10">
                  <c:v>0.41666666666666796</c:v>
                </c:pt>
                <c:pt idx="11">
                  <c:v>0.4861111111111111</c:v>
                </c:pt>
                <c:pt idx="12">
                  <c:v>0.52777777777777779</c:v>
                </c:pt>
                <c:pt idx="13">
                  <c:v>0.55555555555555569</c:v>
                </c:pt>
                <c:pt idx="14">
                  <c:v>0.63888888888889184</c:v>
                </c:pt>
                <c:pt idx="15">
                  <c:v>0.66666666666666663</c:v>
                </c:pt>
                <c:pt idx="16">
                  <c:v>0.75000000000000211</c:v>
                </c:pt>
                <c:pt idx="17">
                  <c:v>0.8611111111111116</c:v>
                </c:pt>
                <c:pt idx="18">
                  <c:v>0.93055555555555569</c:v>
                </c:pt>
                <c:pt idx="19">
                  <c:v>1</c:v>
                </c:pt>
              </c:numCache>
            </c:numRef>
          </c:yVal>
        </c:ser>
        <c:axId val="63127552"/>
        <c:axId val="63128320"/>
      </c:scatterChart>
      <c:valAx>
        <c:axId val="63127552"/>
        <c:scaling>
          <c:orientation val="minMax"/>
          <c:max val="1"/>
          <c:min val="0"/>
        </c:scaling>
        <c:axPos val="b"/>
        <c:title>
          <c:tx>
            <c:rich>
              <a:bodyPr/>
              <a:lstStyle/>
              <a:p>
                <a:pPr>
                  <a:defRPr lang="en-US" sz="2000">
                    <a:solidFill>
                      <a:srgbClr val="000000"/>
                    </a:solidFill>
                    <a:latin typeface="Calibri" pitchFamily="34" charset="0"/>
                  </a:defRPr>
                </a:pPr>
                <a:r>
                  <a:rPr lang="en-US" sz="2000">
                    <a:solidFill>
                      <a:srgbClr val="000000"/>
                    </a:solidFill>
                    <a:latin typeface="Calibri" pitchFamily="34" charset="0"/>
                  </a:rPr>
                  <a:t>Rank (normalized)</a:t>
                </a:r>
              </a:p>
            </c:rich>
          </c:tx>
          <c:layout/>
        </c:title>
        <c:numFmt formatCode="#,##0.0" sourceLinked="0"/>
        <c:majorTickMark val="in"/>
        <c:tickLblPos val="nextTo"/>
        <c:spPr>
          <a:ln w="19050">
            <a:solidFill>
              <a:srgbClr val="000000"/>
            </a:solidFill>
          </a:ln>
        </c:spPr>
        <c:txPr>
          <a:bodyPr/>
          <a:lstStyle/>
          <a:p>
            <a:pPr>
              <a:defRPr lang="en-US" sz="1400">
                <a:solidFill>
                  <a:srgbClr val="000000"/>
                </a:solidFill>
              </a:defRPr>
            </a:pPr>
            <a:endParaRPr lang="en-US"/>
          </a:p>
        </c:txPr>
        <c:crossAx val="63128320"/>
        <c:crosses val="autoZero"/>
        <c:crossBetween val="midCat"/>
        <c:majorUnit val="0.1"/>
      </c:valAx>
      <c:valAx>
        <c:axId val="63128320"/>
        <c:scaling>
          <c:orientation val="minMax"/>
          <c:max val="1"/>
          <c:min val="0"/>
        </c:scaling>
        <c:axPos val="l"/>
        <c:majorGridlines>
          <c:spPr>
            <a:ln w="15875">
              <a:solidFill>
                <a:srgbClr val="000000"/>
              </a:solidFill>
            </a:ln>
          </c:spPr>
        </c:majorGridlines>
        <c:title>
          <c:tx>
            <c:rich>
              <a:bodyPr/>
              <a:lstStyle/>
              <a:p>
                <a:pPr>
                  <a:defRPr lang="en-US" sz="2000">
                    <a:solidFill>
                      <a:srgbClr val="000000"/>
                    </a:solidFill>
                    <a:latin typeface="Calibri" pitchFamily="34" charset="0"/>
                  </a:defRPr>
                </a:pPr>
                <a:r>
                  <a:rPr lang="en-US" sz="2000">
                    <a:solidFill>
                      <a:srgbClr val="000000"/>
                    </a:solidFill>
                    <a:latin typeface="Calibri" pitchFamily="34" charset="0"/>
                  </a:rPr>
                  <a:t>Unsubscribed journals (cumulative freq.)</a:t>
                </a:r>
              </a:p>
            </c:rich>
          </c:tx>
          <c:layout>
            <c:manualLayout>
              <c:xMode val="edge"/>
              <c:yMode val="edge"/>
              <c:x val="1.4647887843775563E-2"/>
              <c:y val="9.1511331694372797E-2"/>
            </c:manualLayout>
          </c:layout>
        </c:title>
        <c:numFmt formatCode="0.0%" sourceLinked="0"/>
        <c:majorTickMark val="in"/>
        <c:tickLblPos val="nextTo"/>
        <c:spPr>
          <a:ln w="19050">
            <a:solidFill>
              <a:srgbClr val="000000"/>
            </a:solidFill>
          </a:ln>
        </c:spPr>
        <c:txPr>
          <a:bodyPr/>
          <a:lstStyle/>
          <a:p>
            <a:pPr>
              <a:defRPr lang="en-US" sz="1400">
                <a:solidFill>
                  <a:srgbClr val="000000"/>
                </a:solidFill>
              </a:defRPr>
            </a:pPr>
            <a:endParaRPr lang="en-US"/>
          </a:p>
        </c:txPr>
        <c:crossAx val="63127552"/>
        <c:crosses val="autoZero"/>
        <c:crossBetween val="midCat"/>
        <c:majorUnit val="0.1"/>
      </c:valAx>
      <c:spPr>
        <a:ln w="19050" cmpd="thinThick">
          <a:solidFill>
            <a:srgbClr val="000000"/>
          </a:solidFill>
        </a:ln>
      </c:spPr>
    </c:plotArea>
    <c:legend>
      <c:legendPos val="r"/>
      <c:layout>
        <c:manualLayout>
          <c:xMode val="edge"/>
          <c:yMode val="edge"/>
          <c:x val="0.1991120842537282"/>
          <c:y val="0.20802308846334824"/>
          <c:w val="0.19446535901396472"/>
          <c:h val="0.14597331993434623"/>
        </c:manualLayout>
      </c:layout>
      <c:overlay val="1"/>
      <c:spPr>
        <a:solidFill>
          <a:schemeClr val="tx1"/>
        </a:solidFill>
        <a:ln w="15875">
          <a:solidFill>
            <a:srgbClr val="000000"/>
          </a:solidFill>
        </a:ln>
      </c:spPr>
      <c:txPr>
        <a:bodyPr/>
        <a:lstStyle/>
        <a:p>
          <a:pPr>
            <a:defRPr lang="en-US" sz="1400">
              <a:solidFill>
                <a:srgbClr val="000000"/>
              </a:solidFill>
              <a:latin typeface="Calibri" pitchFamily="34" charset="0"/>
            </a:defRPr>
          </a:pPr>
          <a:endParaRPr lang="en-US"/>
        </a:p>
      </c:txPr>
    </c:legend>
    <c:plotVisOnly val="1"/>
  </c:chart>
  <c:spPr>
    <a:solidFill>
      <a:schemeClr val="tx1"/>
    </a:solidFill>
    <a:ln w="31750" cmpd="thinThick">
      <a:solidFill>
        <a:srgbClr val="9BE74F"/>
      </a:solid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CA"/>
  <c:roundedCorners val="1"/>
  <c:chart>
    <c:title>
      <c:tx>
        <c:rich>
          <a:bodyPr/>
          <a:lstStyle/>
          <a:p>
            <a:pPr>
              <a:defRPr lang="en-US" sz="2400">
                <a:solidFill>
                  <a:srgbClr val="000000"/>
                </a:solidFill>
                <a:latin typeface="Calibri" pitchFamily="34" charset="0"/>
              </a:defRPr>
            </a:pPr>
            <a:r>
              <a:rPr lang="en-US" sz="2400" dirty="0" smtClean="0">
                <a:solidFill>
                  <a:srgbClr val="000000"/>
                </a:solidFill>
                <a:latin typeface="Calibri" pitchFamily="34" charset="0"/>
              </a:rPr>
              <a:t>Total citations and unsubscribed journals </a:t>
            </a:r>
          </a:p>
          <a:p>
            <a:pPr>
              <a:defRPr lang="en-US" sz="2400">
                <a:solidFill>
                  <a:srgbClr val="000000"/>
                </a:solidFill>
                <a:latin typeface="Calibri" pitchFamily="34" charset="0"/>
              </a:defRPr>
            </a:pPr>
            <a:r>
              <a:rPr lang="en-US" sz="2400" dirty="0" smtClean="0">
                <a:solidFill>
                  <a:srgbClr val="000000"/>
                </a:solidFill>
                <a:latin typeface="Calibri" pitchFamily="34" charset="0"/>
              </a:rPr>
              <a:t>by rank  (normalized)</a:t>
            </a:r>
            <a:endParaRPr lang="en-US" sz="2400" dirty="0">
              <a:solidFill>
                <a:srgbClr val="000000"/>
              </a:solidFill>
              <a:latin typeface="Calibri" pitchFamily="34" charset="0"/>
            </a:endParaRPr>
          </a:p>
        </c:rich>
      </c:tx>
      <c:layout/>
    </c:title>
    <c:plotArea>
      <c:layout/>
      <c:scatterChart>
        <c:scatterStyle val="lineMarker"/>
        <c:ser>
          <c:idx val="0"/>
          <c:order val="0"/>
          <c:tx>
            <c:v>Total citations (normalized)</c:v>
          </c:tx>
          <c:spPr>
            <a:ln>
              <a:noFill/>
            </a:ln>
          </c:spPr>
          <c:marker>
            <c:symbol val="triangle"/>
            <c:size val="7"/>
            <c:spPr>
              <a:solidFill>
                <a:srgbClr val="FF0000"/>
              </a:solidFill>
              <a:ln w="15875">
                <a:solidFill>
                  <a:srgbClr val="FF0000"/>
                </a:solidFill>
              </a:ln>
            </c:spPr>
          </c:marker>
          <c:xVal>
            <c:numRef>
              <c:f>[1]Chem!$G$4:$G$460</c:f>
              <c:numCache>
                <c:formatCode>0.000</c:formatCode>
                <c:ptCount val="457"/>
                <c:pt idx="0">
                  <c:v>2.1097046413502255E-3</c:v>
                </c:pt>
                <c:pt idx="1">
                  <c:v>4.2194092827004476E-3</c:v>
                </c:pt>
                <c:pt idx="2">
                  <c:v>6.3291139240506528E-3</c:v>
                </c:pt>
                <c:pt idx="3">
                  <c:v>8.4388185654008432E-3</c:v>
                </c:pt>
                <c:pt idx="4">
                  <c:v>1.054852320675111E-2</c:v>
                </c:pt>
                <c:pt idx="5">
                  <c:v>1.2658227848101266E-2</c:v>
                </c:pt>
                <c:pt idx="6">
                  <c:v>1.4767932489451472E-2</c:v>
                </c:pt>
                <c:pt idx="7">
                  <c:v>1.6877637130801686E-2</c:v>
                </c:pt>
                <c:pt idx="8">
                  <c:v>1.8987341772151899E-2</c:v>
                </c:pt>
                <c:pt idx="9">
                  <c:v>2.1097046413502227E-2</c:v>
                </c:pt>
                <c:pt idx="10">
                  <c:v>2.3206751054852308E-2</c:v>
                </c:pt>
                <c:pt idx="11">
                  <c:v>2.5316455696202528E-2</c:v>
                </c:pt>
                <c:pt idx="12">
                  <c:v>2.7426160337552744E-2</c:v>
                </c:pt>
                <c:pt idx="13">
                  <c:v>2.9535864978902981E-2</c:v>
                </c:pt>
                <c:pt idx="14">
                  <c:v>3.1645569620253312E-2</c:v>
                </c:pt>
                <c:pt idx="15">
                  <c:v>3.37552742616034E-2</c:v>
                </c:pt>
                <c:pt idx="16">
                  <c:v>3.5864978902953606E-2</c:v>
                </c:pt>
                <c:pt idx="17">
                  <c:v>3.7974683544303806E-2</c:v>
                </c:pt>
                <c:pt idx="18">
                  <c:v>4.0084388185653956E-2</c:v>
                </c:pt>
                <c:pt idx="19">
                  <c:v>4.219409282700446E-2</c:v>
                </c:pt>
                <c:pt idx="20">
                  <c:v>4.4303797468354431E-2</c:v>
                </c:pt>
                <c:pt idx="21">
                  <c:v>4.6413502109704664E-2</c:v>
                </c:pt>
                <c:pt idx="22">
                  <c:v>4.852320675105485E-2</c:v>
                </c:pt>
                <c:pt idx="23">
                  <c:v>5.0632911392405132E-2</c:v>
                </c:pt>
                <c:pt idx="24">
                  <c:v>5.2742616033755539E-2</c:v>
                </c:pt>
                <c:pt idx="25">
                  <c:v>5.4852320675105502E-2</c:v>
                </c:pt>
                <c:pt idx="26">
                  <c:v>5.6962025316455694E-2</c:v>
                </c:pt>
                <c:pt idx="27">
                  <c:v>5.9071729957806171E-2</c:v>
                </c:pt>
                <c:pt idx="28">
                  <c:v>6.118143459915612E-2</c:v>
                </c:pt>
                <c:pt idx="29">
                  <c:v>6.3291139240506333E-2</c:v>
                </c:pt>
                <c:pt idx="30">
                  <c:v>6.5400843881856546E-2</c:v>
                </c:pt>
                <c:pt idx="31">
                  <c:v>6.7510548523206773E-2</c:v>
                </c:pt>
                <c:pt idx="32">
                  <c:v>6.9620253164556958E-2</c:v>
                </c:pt>
                <c:pt idx="33">
                  <c:v>7.1729957805907171E-2</c:v>
                </c:pt>
                <c:pt idx="34">
                  <c:v>7.3839662447257384E-2</c:v>
                </c:pt>
                <c:pt idx="35">
                  <c:v>7.5949367088607597E-2</c:v>
                </c:pt>
                <c:pt idx="36">
                  <c:v>7.805907172995781E-2</c:v>
                </c:pt>
                <c:pt idx="37">
                  <c:v>8.0168776371308009E-2</c:v>
                </c:pt>
                <c:pt idx="38">
                  <c:v>8.2278481012658181E-2</c:v>
                </c:pt>
                <c:pt idx="39">
                  <c:v>8.4388185654008435E-2</c:v>
                </c:pt>
                <c:pt idx="40">
                  <c:v>8.6497890295358648E-2</c:v>
                </c:pt>
                <c:pt idx="41">
                  <c:v>8.8607594936708861E-2</c:v>
                </c:pt>
                <c:pt idx="42">
                  <c:v>9.0717299578059268E-2</c:v>
                </c:pt>
                <c:pt idx="43">
                  <c:v>9.2827004219409398E-2</c:v>
                </c:pt>
                <c:pt idx="44">
                  <c:v>9.4936708860759528E-2</c:v>
                </c:pt>
                <c:pt idx="45">
                  <c:v>9.7046413502109713E-2</c:v>
                </c:pt>
                <c:pt idx="46">
                  <c:v>9.9156118143460564E-2</c:v>
                </c:pt>
                <c:pt idx="47">
                  <c:v>0.10126582278481064</c:v>
                </c:pt>
                <c:pt idx="48">
                  <c:v>0.10337552742616067</c:v>
                </c:pt>
                <c:pt idx="49">
                  <c:v>0.10548523206751097</c:v>
                </c:pt>
                <c:pt idx="50">
                  <c:v>0.10759493670886076</c:v>
                </c:pt>
                <c:pt idx="51">
                  <c:v>0.10970464135021177</c:v>
                </c:pt>
                <c:pt idx="52">
                  <c:v>0.11181434599156118</c:v>
                </c:pt>
                <c:pt idx="53">
                  <c:v>0.11392405063291162</c:v>
                </c:pt>
                <c:pt idx="54">
                  <c:v>0.11603375527426189</c:v>
                </c:pt>
                <c:pt idx="55">
                  <c:v>0.11814345991561225</c:v>
                </c:pt>
                <c:pt idx="56">
                  <c:v>0.12025316455696212</c:v>
                </c:pt>
                <c:pt idx="57">
                  <c:v>0.12236286919831205</c:v>
                </c:pt>
                <c:pt idx="58">
                  <c:v>0.12447257383966252</c:v>
                </c:pt>
                <c:pt idx="59">
                  <c:v>0.12658227848101269</c:v>
                </c:pt>
                <c:pt idx="60">
                  <c:v>0.12869198312236368</c:v>
                </c:pt>
                <c:pt idx="61">
                  <c:v>0.13080168776371287</c:v>
                </c:pt>
                <c:pt idx="62">
                  <c:v>0.13291139240506425</c:v>
                </c:pt>
                <c:pt idx="63">
                  <c:v>0.13502109704641349</c:v>
                </c:pt>
                <c:pt idx="64">
                  <c:v>0.1371308016877637</c:v>
                </c:pt>
                <c:pt idx="65">
                  <c:v>0.13924050632911392</c:v>
                </c:pt>
                <c:pt idx="66">
                  <c:v>0.14135021097046421</c:v>
                </c:pt>
                <c:pt idx="67">
                  <c:v>0.14345991561181434</c:v>
                </c:pt>
                <c:pt idx="68">
                  <c:v>0.14556962025316456</c:v>
                </c:pt>
                <c:pt idx="69">
                  <c:v>0.14767932489451477</c:v>
                </c:pt>
                <c:pt idx="70">
                  <c:v>0.14978902953586556</c:v>
                </c:pt>
                <c:pt idx="71">
                  <c:v>0.15189873417721619</c:v>
                </c:pt>
                <c:pt idx="72">
                  <c:v>0.15400843881856618</c:v>
                </c:pt>
                <c:pt idx="73">
                  <c:v>0.15611814345991626</c:v>
                </c:pt>
                <c:pt idx="74">
                  <c:v>0.1582278481012668</c:v>
                </c:pt>
                <c:pt idx="75">
                  <c:v>0.16033755274261605</c:v>
                </c:pt>
                <c:pt idx="76">
                  <c:v>0.16244725738396681</c:v>
                </c:pt>
                <c:pt idx="77">
                  <c:v>0.16455696202531642</c:v>
                </c:pt>
                <c:pt idx="78">
                  <c:v>0.16666666666666666</c:v>
                </c:pt>
                <c:pt idx="79">
                  <c:v>0.16877637130801687</c:v>
                </c:pt>
                <c:pt idx="80">
                  <c:v>0.17088607594936708</c:v>
                </c:pt>
                <c:pt idx="81">
                  <c:v>0.17299578059071807</c:v>
                </c:pt>
                <c:pt idx="82">
                  <c:v>0.17510548523206809</c:v>
                </c:pt>
                <c:pt idx="83">
                  <c:v>0.17721518987341869</c:v>
                </c:pt>
                <c:pt idx="84">
                  <c:v>0.17932489451476794</c:v>
                </c:pt>
                <c:pt idx="85">
                  <c:v>0.18143459915611876</c:v>
                </c:pt>
                <c:pt idx="86">
                  <c:v>0.18354430379746986</c:v>
                </c:pt>
                <c:pt idx="87">
                  <c:v>0.18565400843881857</c:v>
                </c:pt>
                <c:pt idx="88">
                  <c:v>0.18776371308016937</c:v>
                </c:pt>
                <c:pt idx="89">
                  <c:v>0.189873417721519</c:v>
                </c:pt>
                <c:pt idx="90">
                  <c:v>0.19198312236286921</c:v>
                </c:pt>
                <c:pt idx="91">
                  <c:v>0.19409282700421937</c:v>
                </c:pt>
                <c:pt idx="92">
                  <c:v>0.19620253164556961</c:v>
                </c:pt>
                <c:pt idx="93">
                  <c:v>0.19831223628691991</c:v>
                </c:pt>
                <c:pt idx="94">
                  <c:v>0.20042194092827004</c:v>
                </c:pt>
                <c:pt idx="95">
                  <c:v>0.20253164556962044</c:v>
                </c:pt>
                <c:pt idx="96">
                  <c:v>0.20464135021097046</c:v>
                </c:pt>
                <c:pt idx="97">
                  <c:v>0.20675105485232181</c:v>
                </c:pt>
                <c:pt idx="98">
                  <c:v>0.20886075949367089</c:v>
                </c:pt>
                <c:pt idx="99">
                  <c:v>0.21097046413502193</c:v>
                </c:pt>
                <c:pt idx="100">
                  <c:v>0.21308016877637193</c:v>
                </c:pt>
                <c:pt idx="101">
                  <c:v>0.21518987341772194</c:v>
                </c:pt>
                <c:pt idx="102">
                  <c:v>0.21729957805907174</c:v>
                </c:pt>
                <c:pt idx="103">
                  <c:v>0.21940928270042356</c:v>
                </c:pt>
                <c:pt idx="104">
                  <c:v>0.22151898734177244</c:v>
                </c:pt>
                <c:pt idx="105">
                  <c:v>0.22362869198312235</c:v>
                </c:pt>
                <c:pt idx="106">
                  <c:v>0.22573839662447318</c:v>
                </c:pt>
                <c:pt idx="107">
                  <c:v>0.22784810126582294</c:v>
                </c:pt>
                <c:pt idx="108">
                  <c:v>0.22995780590717299</c:v>
                </c:pt>
                <c:pt idx="109">
                  <c:v>0.2320675105485232</c:v>
                </c:pt>
                <c:pt idx="110">
                  <c:v>0.23417721518987342</c:v>
                </c:pt>
                <c:pt idx="111">
                  <c:v>0.23628691983122446</c:v>
                </c:pt>
                <c:pt idx="112">
                  <c:v>0.23839662447257384</c:v>
                </c:pt>
                <c:pt idx="113">
                  <c:v>0.24050632911392444</c:v>
                </c:pt>
                <c:pt idx="114">
                  <c:v>0.24261603375527507</c:v>
                </c:pt>
                <c:pt idx="115">
                  <c:v>0.24683544303797569</c:v>
                </c:pt>
                <c:pt idx="116">
                  <c:v>0.24894514767932621</c:v>
                </c:pt>
                <c:pt idx="117">
                  <c:v>0.25105485232067531</c:v>
                </c:pt>
                <c:pt idx="118">
                  <c:v>0.25316455696202533</c:v>
                </c:pt>
                <c:pt idx="119">
                  <c:v>0.25527426160337552</c:v>
                </c:pt>
                <c:pt idx="120">
                  <c:v>0.25738396624472742</c:v>
                </c:pt>
                <c:pt idx="121">
                  <c:v>0.25949367088607594</c:v>
                </c:pt>
                <c:pt idx="122">
                  <c:v>0.2616033755274263</c:v>
                </c:pt>
                <c:pt idx="123">
                  <c:v>0.26371308016877626</c:v>
                </c:pt>
                <c:pt idx="124">
                  <c:v>0.26582278481012755</c:v>
                </c:pt>
                <c:pt idx="125">
                  <c:v>0.2679324894514768</c:v>
                </c:pt>
                <c:pt idx="126">
                  <c:v>0.27004219409282698</c:v>
                </c:pt>
                <c:pt idx="127">
                  <c:v>0.27215189873417722</c:v>
                </c:pt>
                <c:pt idx="128">
                  <c:v>0.27426160337552741</c:v>
                </c:pt>
                <c:pt idx="129">
                  <c:v>0.27637130801687781</c:v>
                </c:pt>
                <c:pt idx="130">
                  <c:v>0.27848101265822783</c:v>
                </c:pt>
                <c:pt idx="131">
                  <c:v>0.28059071729957941</c:v>
                </c:pt>
                <c:pt idx="132">
                  <c:v>0.28270042194092831</c:v>
                </c:pt>
                <c:pt idx="133">
                  <c:v>0.2848101265822795</c:v>
                </c:pt>
                <c:pt idx="134">
                  <c:v>0.28691983122362996</c:v>
                </c:pt>
                <c:pt idx="135">
                  <c:v>0.28902953586498065</c:v>
                </c:pt>
                <c:pt idx="136">
                  <c:v>0.29113924050632711</c:v>
                </c:pt>
                <c:pt idx="137">
                  <c:v>0.29324894514768057</c:v>
                </c:pt>
                <c:pt idx="138">
                  <c:v>0.29535864978903126</c:v>
                </c:pt>
                <c:pt idx="139">
                  <c:v>0.29746835443037972</c:v>
                </c:pt>
                <c:pt idx="140">
                  <c:v>0.29957805907172996</c:v>
                </c:pt>
                <c:pt idx="141">
                  <c:v>0.30168776371308187</c:v>
                </c:pt>
                <c:pt idx="142">
                  <c:v>0.30379746835443139</c:v>
                </c:pt>
                <c:pt idx="143">
                  <c:v>0.30590717299578191</c:v>
                </c:pt>
                <c:pt idx="144">
                  <c:v>0.30801687763713248</c:v>
                </c:pt>
                <c:pt idx="145">
                  <c:v>0.310126582278483</c:v>
                </c:pt>
                <c:pt idx="146">
                  <c:v>0.31223628691983252</c:v>
                </c:pt>
                <c:pt idx="147">
                  <c:v>0.31434599156118148</c:v>
                </c:pt>
                <c:pt idx="148">
                  <c:v>0.31645569620253267</c:v>
                </c:pt>
                <c:pt idx="149">
                  <c:v>0.31856540084388307</c:v>
                </c:pt>
                <c:pt idx="150">
                  <c:v>0.32067510548523231</c:v>
                </c:pt>
                <c:pt idx="151">
                  <c:v>0.32278481012658328</c:v>
                </c:pt>
                <c:pt idx="152">
                  <c:v>0.32489451476793374</c:v>
                </c:pt>
                <c:pt idx="153">
                  <c:v>0.32700421940928437</c:v>
                </c:pt>
                <c:pt idx="154">
                  <c:v>0.32911392405063389</c:v>
                </c:pt>
                <c:pt idx="155">
                  <c:v>0.3312236286919833</c:v>
                </c:pt>
                <c:pt idx="156">
                  <c:v>0.33333333333333331</c:v>
                </c:pt>
                <c:pt idx="157">
                  <c:v>0.3375527426160338</c:v>
                </c:pt>
                <c:pt idx="158">
                  <c:v>0.33966244725738565</c:v>
                </c:pt>
                <c:pt idx="159">
                  <c:v>0.34177215189873417</c:v>
                </c:pt>
                <c:pt idx="160">
                  <c:v>0.34388185654008441</c:v>
                </c:pt>
                <c:pt idx="161">
                  <c:v>0.34599156118143481</c:v>
                </c:pt>
                <c:pt idx="162">
                  <c:v>0.34810126582278583</c:v>
                </c:pt>
                <c:pt idx="163">
                  <c:v>0.35021097046413502</c:v>
                </c:pt>
                <c:pt idx="164">
                  <c:v>0.35232067510548798</c:v>
                </c:pt>
                <c:pt idx="165">
                  <c:v>0.35443037974683644</c:v>
                </c:pt>
                <c:pt idx="166">
                  <c:v>0.3565400843881858</c:v>
                </c:pt>
                <c:pt idx="167">
                  <c:v>0.35864978902953587</c:v>
                </c:pt>
                <c:pt idx="168">
                  <c:v>0.36075949367088705</c:v>
                </c:pt>
                <c:pt idx="169">
                  <c:v>0.36286919831223752</c:v>
                </c:pt>
                <c:pt idx="170">
                  <c:v>0.36497890295358815</c:v>
                </c:pt>
                <c:pt idx="171">
                  <c:v>0.36708860759493872</c:v>
                </c:pt>
                <c:pt idx="172">
                  <c:v>0.36919831223628691</c:v>
                </c:pt>
                <c:pt idx="173">
                  <c:v>0.37130801687763887</c:v>
                </c:pt>
                <c:pt idx="174">
                  <c:v>0.37341772151898833</c:v>
                </c:pt>
                <c:pt idx="175">
                  <c:v>0.37552742616033757</c:v>
                </c:pt>
                <c:pt idx="176">
                  <c:v>0.37763713080168776</c:v>
                </c:pt>
                <c:pt idx="177">
                  <c:v>0.379746835443038</c:v>
                </c:pt>
                <c:pt idx="178">
                  <c:v>0.38185654008438946</c:v>
                </c:pt>
                <c:pt idx="179">
                  <c:v>0.38396624472573837</c:v>
                </c:pt>
                <c:pt idx="180">
                  <c:v>0.38607594936709061</c:v>
                </c:pt>
                <c:pt idx="181">
                  <c:v>0.3881856540084388</c:v>
                </c:pt>
                <c:pt idx="182">
                  <c:v>0.39029535864978904</c:v>
                </c:pt>
                <c:pt idx="183">
                  <c:v>0.39240506329114044</c:v>
                </c:pt>
                <c:pt idx="184">
                  <c:v>0.39451476793249252</c:v>
                </c:pt>
                <c:pt idx="185">
                  <c:v>0.39662447257384204</c:v>
                </c:pt>
                <c:pt idx="186">
                  <c:v>0.39873417721519089</c:v>
                </c:pt>
                <c:pt idx="187">
                  <c:v>0.40084388185654141</c:v>
                </c:pt>
                <c:pt idx="188">
                  <c:v>0.40295358649789031</c:v>
                </c:pt>
                <c:pt idx="189">
                  <c:v>0.4050632911392425</c:v>
                </c:pt>
                <c:pt idx="190">
                  <c:v>0.40717299578059202</c:v>
                </c:pt>
                <c:pt idx="191">
                  <c:v>0.40928270042194098</c:v>
                </c:pt>
                <c:pt idx="192">
                  <c:v>0.41139240506329217</c:v>
                </c:pt>
                <c:pt idx="193">
                  <c:v>0.41350210970464357</c:v>
                </c:pt>
                <c:pt idx="194">
                  <c:v>0.41561181434599181</c:v>
                </c:pt>
                <c:pt idx="195">
                  <c:v>0.41772151898734278</c:v>
                </c:pt>
                <c:pt idx="196">
                  <c:v>0.41983122362869196</c:v>
                </c:pt>
                <c:pt idx="197">
                  <c:v>0.42194092827004387</c:v>
                </c:pt>
                <c:pt idx="198">
                  <c:v>0.42405063291139239</c:v>
                </c:pt>
                <c:pt idx="199">
                  <c:v>0.42616033755274396</c:v>
                </c:pt>
                <c:pt idx="200">
                  <c:v>0.43037974683544505</c:v>
                </c:pt>
                <c:pt idx="201">
                  <c:v>0.4324894514767933</c:v>
                </c:pt>
                <c:pt idx="202">
                  <c:v>0.43459915611814343</c:v>
                </c:pt>
                <c:pt idx="203">
                  <c:v>0.43670886075949567</c:v>
                </c:pt>
                <c:pt idx="204">
                  <c:v>0.43881856540084702</c:v>
                </c:pt>
                <c:pt idx="205">
                  <c:v>0.44092827004219431</c:v>
                </c:pt>
                <c:pt idx="206">
                  <c:v>0.44303797468354428</c:v>
                </c:pt>
                <c:pt idx="207">
                  <c:v>0.44514767932489585</c:v>
                </c:pt>
                <c:pt idx="208">
                  <c:v>0.44725738396624481</c:v>
                </c:pt>
                <c:pt idx="209">
                  <c:v>0.44936708860759494</c:v>
                </c:pt>
                <c:pt idx="210">
                  <c:v>0.45147679324894746</c:v>
                </c:pt>
                <c:pt idx="211">
                  <c:v>0.45358649789029704</c:v>
                </c:pt>
                <c:pt idx="212">
                  <c:v>0.45569620253164556</c:v>
                </c:pt>
                <c:pt idx="213">
                  <c:v>0.45780590717299702</c:v>
                </c:pt>
                <c:pt idx="214">
                  <c:v>0.45991561181434765</c:v>
                </c:pt>
                <c:pt idx="215">
                  <c:v>0.46202531645569622</c:v>
                </c:pt>
                <c:pt idx="216">
                  <c:v>0.46413502109704641</c:v>
                </c:pt>
                <c:pt idx="217">
                  <c:v>0.46624472573839665</c:v>
                </c:pt>
                <c:pt idx="218">
                  <c:v>0.46835443037974883</c:v>
                </c:pt>
                <c:pt idx="219">
                  <c:v>0.47046413502109707</c:v>
                </c:pt>
                <c:pt idx="220">
                  <c:v>0.47257383966244892</c:v>
                </c:pt>
                <c:pt idx="221">
                  <c:v>0.47468354430379744</c:v>
                </c:pt>
                <c:pt idx="222">
                  <c:v>0.47679324894514769</c:v>
                </c:pt>
                <c:pt idx="223">
                  <c:v>0.47890295358649787</c:v>
                </c:pt>
                <c:pt idx="224">
                  <c:v>0.48101265822785011</c:v>
                </c:pt>
                <c:pt idx="225">
                  <c:v>0.48312236286919952</c:v>
                </c:pt>
                <c:pt idx="226">
                  <c:v>0.48523206751054881</c:v>
                </c:pt>
                <c:pt idx="227">
                  <c:v>0.48734177215189972</c:v>
                </c:pt>
                <c:pt idx="228">
                  <c:v>0.48945147679325024</c:v>
                </c:pt>
                <c:pt idx="229">
                  <c:v>0.49156118143459931</c:v>
                </c:pt>
                <c:pt idx="230">
                  <c:v>0.49367088607595139</c:v>
                </c:pt>
                <c:pt idx="231">
                  <c:v>0.49578059071730091</c:v>
                </c:pt>
                <c:pt idx="232">
                  <c:v>0.49789029535865253</c:v>
                </c:pt>
                <c:pt idx="233">
                  <c:v>0.5</c:v>
                </c:pt>
                <c:pt idx="234">
                  <c:v>0.50210970464135019</c:v>
                </c:pt>
                <c:pt idx="235">
                  <c:v>0.50421940928270037</c:v>
                </c:pt>
                <c:pt idx="236">
                  <c:v>0.50632911392405067</c:v>
                </c:pt>
                <c:pt idx="237">
                  <c:v>0.50843881856540085</c:v>
                </c:pt>
                <c:pt idx="238">
                  <c:v>0.51265822784810333</c:v>
                </c:pt>
                <c:pt idx="239">
                  <c:v>0.51476793248945163</c:v>
                </c:pt>
                <c:pt idx="240">
                  <c:v>0.51687763713080415</c:v>
                </c:pt>
                <c:pt idx="241">
                  <c:v>0.51898734177214823</c:v>
                </c:pt>
                <c:pt idx="242">
                  <c:v>0.52109704641350518</c:v>
                </c:pt>
                <c:pt idx="243">
                  <c:v>0.52320675105485237</c:v>
                </c:pt>
                <c:pt idx="244">
                  <c:v>0.52531645569620256</c:v>
                </c:pt>
                <c:pt idx="245">
                  <c:v>0.52742616033755019</c:v>
                </c:pt>
                <c:pt idx="246">
                  <c:v>0.52953586497890259</c:v>
                </c:pt>
                <c:pt idx="247">
                  <c:v>0.53375527426160363</c:v>
                </c:pt>
                <c:pt idx="248">
                  <c:v>0.53586497890295071</c:v>
                </c:pt>
                <c:pt idx="249">
                  <c:v>0.53797468354430578</c:v>
                </c:pt>
                <c:pt idx="250">
                  <c:v>0.5400843881856513</c:v>
                </c:pt>
                <c:pt idx="251">
                  <c:v>0.5421940928270047</c:v>
                </c:pt>
                <c:pt idx="252">
                  <c:v>0.54430379746835444</c:v>
                </c:pt>
                <c:pt idx="253">
                  <c:v>0.54641350210970452</c:v>
                </c:pt>
                <c:pt idx="254">
                  <c:v>0.54852320675105459</c:v>
                </c:pt>
                <c:pt idx="255">
                  <c:v>0.55063291139240511</c:v>
                </c:pt>
                <c:pt idx="256">
                  <c:v>0.5527426160337584</c:v>
                </c:pt>
                <c:pt idx="257">
                  <c:v>0.5548523206751057</c:v>
                </c:pt>
                <c:pt idx="258">
                  <c:v>0.55696202531645556</c:v>
                </c:pt>
                <c:pt idx="259">
                  <c:v>0.55907172995780552</c:v>
                </c:pt>
                <c:pt idx="260">
                  <c:v>0.56118143459915881</c:v>
                </c:pt>
                <c:pt idx="261">
                  <c:v>0.56329113924050844</c:v>
                </c:pt>
                <c:pt idx="262">
                  <c:v>0.56540084388185652</c:v>
                </c:pt>
                <c:pt idx="263">
                  <c:v>0.56751054852320659</c:v>
                </c:pt>
                <c:pt idx="264">
                  <c:v>0.569620253164561</c:v>
                </c:pt>
                <c:pt idx="265">
                  <c:v>0.57172995780590763</c:v>
                </c:pt>
                <c:pt idx="266">
                  <c:v>0.5738396624472577</c:v>
                </c:pt>
                <c:pt idx="267">
                  <c:v>0.57594936708860967</c:v>
                </c:pt>
                <c:pt idx="268">
                  <c:v>0.57805907172995752</c:v>
                </c:pt>
                <c:pt idx="269">
                  <c:v>0.58016877637130759</c:v>
                </c:pt>
                <c:pt idx="270">
                  <c:v>0.58227848101265456</c:v>
                </c:pt>
                <c:pt idx="271">
                  <c:v>0.58438818565400596</c:v>
                </c:pt>
                <c:pt idx="272">
                  <c:v>0.58649789029535859</c:v>
                </c:pt>
                <c:pt idx="273">
                  <c:v>0.58860759493670856</c:v>
                </c:pt>
                <c:pt idx="274">
                  <c:v>0.59071729957805907</c:v>
                </c:pt>
                <c:pt idx="275">
                  <c:v>0.5928270042194097</c:v>
                </c:pt>
                <c:pt idx="276">
                  <c:v>0.59493670886075578</c:v>
                </c:pt>
                <c:pt idx="277">
                  <c:v>0.59704641350210974</c:v>
                </c:pt>
                <c:pt idx="278">
                  <c:v>0.59915611814345959</c:v>
                </c:pt>
                <c:pt idx="279">
                  <c:v>0.60126582278481222</c:v>
                </c:pt>
                <c:pt idx="280">
                  <c:v>0.60337552742616063</c:v>
                </c:pt>
                <c:pt idx="281">
                  <c:v>0.60548523206751315</c:v>
                </c:pt>
                <c:pt idx="282">
                  <c:v>0.60759493670886278</c:v>
                </c:pt>
                <c:pt idx="283">
                  <c:v>0.60970464135021163</c:v>
                </c:pt>
                <c:pt idx="284">
                  <c:v>0.61181434599156059</c:v>
                </c:pt>
                <c:pt idx="285">
                  <c:v>0.61392405063291355</c:v>
                </c:pt>
                <c:pt idx="286">
                  <c:v>0.61603375527426152</c:v>
                </c:pt>
                <c:pt idx="287">
                  <c:v>0.61814345991561181</c:v>
                </c:pt>
                <c:pt idx="288">
                  <c:v>0.62025316455696156</c:v>
                </c:pt>
                <c:pt idx="289">
                  <c:v>0.62447257383966248</c:v>
                </c:pt>
                <c:pt idx="290">
                  <c:v>0.62658227848101267</c:v>
                </c:pt>
                <c:pt idx="291">
                  <c:v>0.62869198312236285</c:v>
                </c:pt>
                <c:pt idx="292">
                  <c:v>0.6308016877637157</c:v>
                </c:pt>
                <c:pt idx="293">
                  <c:v>0.63291139240506544</c:v>
                </c:pt>
                <c:pt idx="294">
                  <c:v>0.63502109704641663</c:v>
                </c:pt>
                <c:pt idx="295">
                  <c:v>0.6371308016877637</c:v>
                </c:pt>
                <c:pt idx="296">
                  <c:v>0.639240506329118</c:v>
                </c:pt>
                <c:pt idx="297">
                  <c:v>0.64345991561181703</c:v>
                </c:pt>
                <c:pt idx="298">
                  <c:v>0.64556962025316666</c:v>
                </c:pt>
                <c:pt idx="299">
                  <c:v>0.64767932489451774</c:v>
                </c:pt>
                <c:pt idx="300">
                  <c:v>0.64978902953586748</c:v>
                </c:pt>
                <c:pt idx="301">
                  <c:v>0.65189873417721733</c:v>
                </c:pt>
                <c:pt idx="302">
                  <c:v>0.65400843881856841</c:v>
                </c:pt>
                <c:pt idx="303">
                  <c:v>0.6561181434599157</c:v>
                </c:pt>
                <c:pt idx="304">
                  <c:v>0.65822784810126578</c:v>
                </c:pt>
                <c:pt idx="305">
                  <c:v>0.66033755274261607</c:v>
                </c:pt>
                <c:pt idx="306">
                  <c:v>0.66244725738396892</c:v>
                </c:pt>
                <c:pt idx="307">
                  <c:v>0.66455696202531644</c:v>
                </c:pt>
                <c:pt idx="308">
                  <c:v>0.66666666666666663</c:v>
                </c:pt>
                <c:pt idx="309">
                  <c:v>0.66877637130801948</c:v>
                </c:pt>
                <c:pt idx="310">
                  <c:v>0.67088607594936711</c:v>
                </c:pt>
                <c:pt idx="311">
                  <c:v>0.6729957805907204</c:v>
                </c:pt>
                <c:pt idx="312">
                  <c:v>0.6751054852320677</c:v>
                </c:pt>
                <c:pt idx="313">
                  <c:v>0.67721518987341767</c:v>
                </c:pt>
                <c:pt idx="314">
                  <c:v>0.67932489451477174</c:v>
                </c:pt>
                <c:pt idx="315">
                  <c:v>0.68143459915611759</c:v>
                </c:pt>
                <c:pt idx="316">
                  <c:v>0.68354430379746756</c:v>
                </c:pt>
                <c:pt idx="317">
                  <c:v>0.68565400843882163</c:v>
                </c:pt>
                <c:pt idx="318">
                  <c:v>0.68776371308016881</c:v>
                </c:pt>
                <c:pt idx="319">
                  <c:v>0.68987341772152111</c:v>
                </c:pt>
                <c:pt idx="320">
                  <c:v>0.69198312236286919</c:v>
                </c:pt>
                <c:pt idx="321">
                  <c:v>0.6940928270042197</c:v>
                </c:pt>
                <c:pt idx="322">
                  <c:v>0.69620253164556967</c:v>
                </c:pt>
                <c:pt idx="323">
                  <c:v>0.69831223628691952</c:v>
                </c:pt>
                <c:pt idx="324">
                  <c:v>0.70042194092827004</c:v>
                </c:pt>
                <c:pt idx="325">
                  <c:v>0.70253164556962022</c:v>
                </c:pt>
                <c:pt idx="326">
                  <c:v>0.7067510548523207</c:v>
                </c:pt>
                <c:pt idx="327">
                  <c:v>0.708860759493673</c:v>
                </c:pt>
                <c:pt idx="328">
                  <c:v>0.71097046413502163</c:v>
                </c:pt>
                <c:pt idx="329">
                  <c:v>0.71308016877637126</c:v>
                </c:pt>
                <c:pt idx="330">
                  <c:v>0.71518987341772366</c:v>
                </c:pt>
                <c:pt idx="331">
                  <c:v>0.71729957805907474</c:v>
                </c:pt>
                <c:pt idx="332">
                  <c:v>0.71940928270042193</c:v>
                </c:pt>
                <c:pt idx="333">
                  <c:v>0.72151898734177211</c:v>
                </c:pt>
                <c:pt idx="334">
                  <c:v>0.7236286919831254</c:v>
                </c:pt>
                <c:pt idx="335">
                  <c:v>0.72573839662447714</c:v>
                </c:pt>
                <c:pt idx="336">
                  <c:v>0.72784810126582478</c:v>
                </c:pt>
                <c:pt idx="337">
                  <c:v>0.72995780590717363</c:v>
                </c:pt>
                <c:pt idx="338">
                  <c:v>0.73206751054852592</c:v>
                </c:pt>
                <c:pt idx="339">
                  <c:v>0.73417721518987744</c:v>
                </c:pt>
                <c:pt idx="340">
                  <c:v>0.73628691983122108</c:v>
                </c:pt>
                <c:pt idx="341">
                  <c:v>0.73839662447257626</c:v>
                </c:pt>
                <c:pt idx="342">
                  <c:v>0.74050632911392356</c:v>
                </c:pt>
                <c:pt idx="343">
                  <c:v>0.74261603375527463</c:v>
                </c:pt>
                <c:pt idx="344">
                  <c:v>0.74472573839662703</c:v>
                </c:pt>
                <c:pt idx="345">
                  <c:v>0.74683544303797667</c:v>
                </c:pt>
                <c:pt idx="346">
                  <c:v>0.74894514767932785</c:v>
                </c:pt>
                <c:pt idx="347">
                  <c:v>0.7510548523206797</c:v>
                </c:pt>
                <c:pt idx="348">
                  <c:v>0.75316455696202533</c:v>
                </c:pt>
                <c:pt idx="349">
                  <c:v>0.75527426160337863</c:v>
                </c:pt>
                <c:pt idx="350">
                  <c:v>0.7573839662447257</c:v>
                </c:pt>
                <c:pt idx="351">
                  <c:v>0.75949367088607811</c:v>
                </c:pt>
                <c:pt idx="352">
                  <c:v>0.76160337552742663</c:v>
                </c:pt>
                <c:pt idx="353">
                  <c:v>0.76371308016877903</c:v>
                </c:pt>
                <c:pt idx="354">
                  <c:v>0.76582278481012667</c:v>
                </c:pt>
                <c:pt idx="355">
                  <c:v>0.76793248945147674</c:v>
                </c:pt>
                <c:pt idx="356">
                  <c:v>0.77004219409282704</c:v>
                </c:pt>
                <c:pt idx="357">
                  <c:v>0.77215189873418122</c:v>
                </c:pt>
                <c:pt idx="358">
                  <c:v>0.77426160337553041</c:v>
                </c:pt>
                <c:pt idx="359">
                  <c:v>0.77637130801688015</c:v>
                </c:pt>
                <c:pt idx="360">
                  <c:v>0.77848101265823189</c:v>
                </c:pt>
                <c:pt idx="361">
                  <c:v>0.78059071729958118</c:v>
                </c:pt>
                <c:pt idx="362">
                  <c:v>0.78270042194092826</c:v>
                </c:pt>
                <c:pt idx="363">
                  <c:v>0.78481012658227844</c:v>
                </c:pt>
                <c:pt idx="364">
                  <c:v>0.78691983122362874</c:v>
                </c:pt>
                <c:pt idx="365">
                  <c:v>0.78902953586497893</c:v>
                </c:pt>
                <c:pt idx="366">
                  <c:v>0.79113924050632911</c:v>
                </c:pt>
                <c:pt idx="367">
                  <c:v>0.7932489451476793</c:v>
                </c:pt>
                <c:pt idx="368">
                  <c:v>0.79535864978902948</c:v>
                </c:pt>
                <c:pt idx="369">
                  <c:v>0.79746835443037978</c:v>
                </c:pt>
                <c:pt idx="370">
                  <c:v>0.79957805907172996</c:v>
                </c:pt>
                <c:pt idx="371">
                  <c:v>0.80379746835443244</c:v>
                </c:pt>
                <c:pt idx="372">
                  <c:v>0.80801687763713081</c:v>
                </c:pt>
                <c:pt idx="373">
                  <c:v>0.81012658227848311</c:v>
                </c:pt>
                <c:pt idx="374">
                  <c:v>0.81223628691983119</c:v>
                </c:pt>
                <c:pt idx="375">
                  <c:v>0.81434599156118403</c:v>
                </c:pt>
                <c:pt idx="376">
                  <c:v>0.81856540084388185</c:v>
                </c:pt>
                <c:pt idx="377">
                  <c:v>0.82067510548523204</c:v>
                </c:pt>
                <c:pt idx="378">
                  <c:v>0.82278481012658644</c:v>
                </c:pt>
                <c:pt idx="379">
                  <c:v>0.82489451476793252</c:v>
                </c:pt>
                <c:pt idx="380">
                  <c:v>0.82700421940928515</c:v>
                </c:pt>
                <c:pt idx="381">
                  <c:v>0.82911392405063256</c:v>
                </c:pt>
                <c:pt idx="382">
                  <c:v>0.83122362869198363</c:v>
                </c:pt>
                <c:pt idx="383">
                  <c:v>0.83544303797468566</c:v>
                </c:pt>
                <c:pt idx="384">
                  <c:v>0.83966244725738393</c:v>
                </c:pt>
                <c:pt idx="385">
                  <c:v>0.84177215189873422</c:v>
                </c:pt>
                <c:pt idx="386">
                  <c:v>0.84388185654008963</c:v>
                </c:pt>
                <c:pt idx="387">
                  <c:v>0.8459915611814347</c:v>
                </c:pt>
                <c:pt idx="388">
                  <c:v>0.84810126582278478</c:v>
                </c:pt>
                <c:pt idx="389">
                  <c:v>0.85021097046413563</c:v>
                </c:pt>
                <c:pt idx="390">
                  <c:v>0.85232067510548792</c:v>
                </c:pt>
                <c:pt idx="391">
                  <c:v>0.85443037974683456</c:v>
                </c:pt>
                <c:pt idx="392">
                  <c:v>0.85654008438818863</c:v>
                </c:pt>
                <c:pt idx="393">
                  <c:v>0.85864978902953826</c:v>
                </c:pt>
                <c:pt idx="394">
                  <c:v>0.86075949367089211</c:v>
                </c:pt>
                <c:pt idx="395">
                  <c:v>0.8628691983122363</c:v>
                </c:pt>
                <c:pt idx="396">
                  <c:v>0.86497890295359114</c:v>
                </c:pt>
                <c:pt idx="397">
                  <c:v>0.86708860759493867</c:v>
                </c:pt>
                <c:pt idx="398">
                  <c:v>0.86919831223628996</c:v>
                </c:pt>
                <c:pt idx="399">
                  <c:v>0.87130801687763715</c:v>
                </c:pt>
                <c:pt idx="400">
                  <c:v>0.87341772151898733</c:v>
                </c:pt>
                <c:pt idx="401">
                  <c:v>0.87552742616033763</c:v>
                </c:pt>
                <c:pt idx="402">
                  <c:v>0.87763713080168781</c:v>
                </c:pt>
                <c:pt idx="403">
                  <c:v>0.879746835443042</c:v>
                </c:pt>
                <c:pt idx="404">
                  <c:v>0.88185654008438819</c:v>
                </c:pt>
                <c:pt idx="405">
                  <c:v>0.88396624472573537</c:v>
                </c:pt>
                <c:pt idx="406">
                  <c:v>0.88607594936708867</c:v>
                </c:pt>
                <c:pt idx="407">
                  <c:v>0.88818565400843885</c:v>
                </c:pt>
                <c:pt idx="408">
                  <c:v>0.8902953586497917</c:v>
                </c:pt>
                <c:pt idx="409">
                  <c:v>0.89240506329113922</c:v>
                </c:pt>
                <c:pt idx="410">
                  <c:v>0.89451476793248696</c:v>
                </c:pt>
                <c:pt idx="411">
                  <c:v>0.89662447257384414</c:v>
                </c:pt>
                <c:pt idx="412">
                  <c:v>0.898734177215192</c:v>
                </c:pt>
                <c:pt idx="413">
                  <c:v>0.90084388185654007</c:v>
                </c:pt>
                <c:pt idx="414">
                  <c:v>0.9029535864978907</c:v>
                </c:pt>
                <c:pt idx="415">
                  <c:v>0.90506329113924056</c:v>
                </c:pt>
                <c:pt idx="416">
                  <c:v>0.90717299578059052</c:v>
                </c:pt>
                <c:pt idx="417">
                  <c:v>0.90928270042193793</c:v>
                </c:pt>
                <c:pt idx="418">
                  <c:v>0.91139240506329111</c:v>
                </c:pt>
                <c:pt idx="419">
                  <c:v>0.91350210970463686</c:v>
                </c:pt>
                <c:pt idx="420">
                  <c:v>0.91561181434599415</c:v>
                </c:pt>
                <c:pt idx="421">
                  <c:v>0.91772151898734178</c:v>
                </c:pt>
                <c:pt idx="422">
                  <c:v>0.91983122362869496</c:v>
                </c:pt>
                <c:pt idx="423">
                  <c:v>0.92194092827004215</c:v>
                </c:pt>
                <c:pt idx="424">
                  <c:v>0.92405063291139455</c:v>
                </c:pt>
                <c:pt idx="425">
                  <c:v>0.92616033755274252</c:v>
                </c:pt>
                <c:pt idx="426">
                  <c:v>0.92827004219409526</c:v>
                </c:pt>
                <c:pt idx="427">
                  <c:v>0.930379746835443</c:v>
                </c:pt>
                <c:pt idx="428">
                  <c:v>0.93248945147679363</c:v>
                </c:pt>
                <c:pt idx="429">
                  <c:v>0.93459915611814603</c:v>
                </c:pt>
                <c:pt idx="430">
                  <c:v>0.93670886075949567</c:v>
                </c:pt>
                <c:pt idx="431">
                  <c:v>0.93881856540084352</c:v>
                </c:pt>
                <c:pt idx="432">
                  <c:v>0.94092827004219681</c:v>
                </c:pt>
                <c:pt idx="433">
                  <c:v>0.94303797468354644</c:v>
                </c:pt>
                <c:pt idx="434">
                  <c:v>0.94514767932489763</c:v>
                </c:pt>
                <c:pt idx="435">
                  <c:v>0.94936708860759489</c:v>
                </c:pt>
                <c:pt idx="436">
                  <c:v>0.95147679324894519</c:v>
                </c:pt>
                <c:pt idx="437">
                  <c:v>0.95358649789029537</c:v>
                </c:pt>
                <c:pt idx="438">
                  <c:v>0.95780590717299574</c:v>
                </c:pt>
                <c:pt idx="439">
                  <c:v>0.95991561181434604</c:v>
                </c:pt>
                <c:pt idx="440">
                  <c:v>0.96413502109704641</c:v>
                </c:pt>
                <c:pt idx="441">
                  <c:v>0.9662447257383967</c:v>
                </c:pt>
                <c:pt idx="442">
                  <c:v>0.96835443037974889</c:v>
                </c:pt>
                <c:pt idx="443">
                  <c:v>0.97046413502109707</c:v>
                </c:pt>
                <c:pt idx="444">
                  <c:v>0.9725738396624477</c:v>
                </c:pt>
                <c:pt idx="445">
                  <c:v>0.97468354430379955</c:v>
                </c:pt>
                <c:pt idx="446">
                  <c:v>0.97679324894514763</c:v>
                </c:pt>
                <c:pt idx="447">
                  <c:v>0.97890295358650048</c:v>
                </c:pt>
                <c:pt idx="448">
                  <c:v>0.98101265822784756</c:v>
                </c:pt>
                <c:pt idx="449">
                  <c:v>0.9831223628691983</c:v>
                </c:pt>
                <c:pt idx="450">
                  <c:v>0.9873417721519</c:v>
                </c:pt>
                <c:pt idx="451">
                  <c:v>0.98945147679324896</c:v>
                </c:pt>
                <c:pt idx="452">
                  <c:v>0.99156118143459859</c:v>
                </c:pt>
                <c:pt idx="453">
                  <c:v>0.99367088607594933</c:v>
                </c:pt>
                <c:pt idx="454">
                  <c:v>0.99578059071729708</c:v>
                </c:pt>
                <c:pt idx="455">
                  <c:v>0.99789029535864981</c:v>
                </c:pt>
                <c:pt idx="456">
                  <c:v>1</c:v>
                </c:pt>
              </c:numCache>
            </c:numRef>
          </c:xVal>
          <c:yVal>
            <c:numRef>
              <c:f>[1]Chem!$F$4:$F$460</c:f>
              <c:numCache>
                <c:formatCode>0.000</c:formatCode>
                <c:ptCount val="457"/>
                <c:pt idx="0">
                  <c:v>36.780922243564063</c:v>
                </c:pt>
                <c:pt idx="1">
                  <c:v>12.282186632028457</c:v>
                </c:pt>
                <c:pt idx="2">
                  <c:v>11.880069645003974</c:v>
                </c:pt>
                <c:pt idx="3">
                  <c:v>11.208320090649048</c:v>
                </c:pt>
                <c:pt idx="4">
                  <c:v>9.1538615667362198</c:v>
                </c:pt>
                <c:pt idx="5">
                  <c:v>8.6500062183040001</c:v>
                </c:pt>
                <c:pt idx="6">
                  <c:v>8.4016195227106287</c:v>
                </c:pt>
                <c:pt idx="7">
                  <c:v>6.9897190708472099</c:v>
                </c:pt>
                <c:pt idx="8">
                  <c:v>6.6478850857435026</c:v>
                </c:pt>
                <c:pt idx="9">
                  <c:v>6.6059115342628445</c:v>
                </c:pt>
                <c:pt idx="10">
                  <c:v>6.3405972335456768</c:v>
                </c:pt>
                <c:pt idx="11">
                  <c:v>6.0148272002432055</c:v>
                </c:pt>
                <c:pt idx="12">
                  <c:v>5.8861428551687895</c:v>
                </c:pt>
                <c:pt idx="13">
                  <c:v>5.5346359528514375</c:v>
                </c:pt>
                <c:pt idx="14">
                  <c:v>5.0979728329210765</c:v>
                </c:pt>
                <c:pt idx="15">
                  <c:v>4.9169510964942589</c:v>
                </c:pt>
                <c:pt idx="16">
                  <c:v>4.7625298824049684</c:v>
                </c:pt>
                <c:pt idx="17">
                  <c:v>4.5849627592687279</c:v>
                </c:pt>
                <c:pt idx="18">
                  <c:v>4.3994500255641524</c:v>
                </c:pt>
                <c:pt idx="19">
                  <c:v>4.3652493539873154</c:v>
                </c:pt>
                <c:pt idx="20">
                  <c:v>4.2614382246051381</c:v>
                </c:pt>
                <c:pt idx="21">
                  <c:v>4.1004532452637283</c:v>
                </c:pt>
                <c:pt idx="22">
                  <c:v>4.0779982588748975</c:v>
                </c:pt>
                <c:pt idx="23">
                  <c:v>3.9729780148410168</c:v>
                </c:pt>
                <c:pt idx="24">
                  <c:v>3.8239114513521448</c:v>
                </c:pt>
                <c:pt idx="25">
                  <c:v>3.6105890806583112</c:v>
                </c:pt>
                <c:pt idx="26">
                  <c:v>3.6010888941091928</c:v>
                </c:pt>
                <c:pt idx="27">
                  <c:v>3.4736136636864869</c:v>
                </c:pt>
                <c:pt idx="28">
                  <c:v>3.2651277515995059</c:v>
                </c:pt>
                <c:pt idx="29">
                  <c:v>3.2276451973966038</c:v>
                </c:pt>
                <c:pt idx="30">
                  <c:v>3.2184904721765446</c:v>
                </c:pt>
                <c:pt idx="31">
                  <c:v>3.0397142343886028</c:v>
                </c:pt>
                <c:pt idx="32">
                  <c:v>2.8885749029253787</c:v>
                </c:pt>
                <c:pt idx="33">
                  <c:v>2.8500559647352981</c:v>
                </c:pt>
                <c:pt idx="34">
                  <c:v>2.8167189464811231</c:v>
                </c:pt>
                <c:pt idx="35">
                  <c:v>2.7871820028466181</c:v>
                </c:pt>
                <c:pt idx="36">
                  <c:v>2.7092804731438327</c:v>
                </c:pt>
                <c:pt idx="37">
                  <c:v>2.498030870424365</c:v>
                </c:pt>
                <c:pt idx="38">
                  <c:v>2.4336023325548819</c:v>
                </c:pt>
                <c:pt idx="39">
                  <c:v>2.2581079773930188</c:v>
                </c:pt>
                <c:pt idx="40">
                  <c:v>2.198343167465834</c:v>
                </c:pt>
                <c:pt idx="41">
                  <c:v>2.1924703248718327</c:v>
                </c:pt>
                <c:pt idx="42">
                  <c:v>2.1798609863611786</c:v>
                </c:pt>
                <c:pt idx="43">
                  <c:v>2.1796882556966581</c:v>
                </c:pt>
                <c:pt idx="44">
                  <c:v>2.0299307695496602</c:v>
                </c:pt>
                <c:pt idx="45">
                  <c:v>2.0067848605027212</c:v>
                </c:pt>
                <c:pt idx="46">
                  <c:v>1.9579020824408917</c:v>
                </c:pt>
                <c:pt idx="47">
                  <c:v>1.9252559868448371</c:v>
                </c:pt>
                <c:pt idx="48">
                  <c:v>1.8613456409689499</c:v>
                </c:pt>
                <c:pt idx="49">
                  <c:v>1.815572014868656</c:v>
                </c:pt>
                <c:pt idx="50">
                  <c:v>1.806935481642185</c:v>
                </c:pt>
                <c:pt idx="51">
                  <c:v>1.7900078765183087</c:v>
                </c:pt>
                <c:pt idx="52">
                  <c:v>1.7891442231956556</c:v>
                </c:pt>
                <c:pt idx="53">
                  <c:v>1.697251509666015</c:v>
                </c:pt>
                <c:pt idx="54">
                  <c:v>1.6898240910912434</c:v>
                </c:pt>
                <c:pt idx="55">
                  <c:v>1.6737601392900081</c:v>
                </c:pt>
                <c:pt idx="56">
                  <c:v>1.6730692166318899</c:v>
                </c:pt>
                <c:pt idx="57">
                  <c:v>1.6642599527408903</c:v>
                </c:pt>
                <c:pt idx="58">
                  <c:v>1.6445686569845372</c:v>
                </c:pt>
                <c:pt idx="59">
                  <c:v>1.6300592811640666</c:v>
                </c:pt>
                <c:pt idx="60">
                  <c:v>1.6188317879696494</c:v>
                </c:pt>
                <c:pt idx="61">
                  <c:v>1.6088134094269528</c:v>
                </c:pt>
                <c:pt idx="62">
                  <c:v>1.6076042947752418</c:v>
                </c:pt>
                <c:pt idx="63">
                  <c:v>1.5998314148714194</c:v>
                </c:pt>
                <c:pt idx="64">
                  <c:v>1.5645943593074141</c:v>
                </c:pt>
                <c:pt idx="65">
                  <c:v>1.5563032874100058</c:v>
                </c:pt>
                <c:pt idx="66">
                  <c:v>1.5492213301642965</c:v>
                </c:pt>
                <c:pt idx="67">
                  <c:v>1.543175756905772</c:v>
                </c:pt>
                <c:pt idx="68">
                  <c:v>1.5423121035831295</c:v>
                </c:pt>
                <c:pt idx="69">
                  <c:v>1.5400666049442426</c:v>
                </c:pt>
                <c:pt idx="70">
                  <c:v>1.5196843865297718</c:v>
                </c:pt>
                <c:pt idx="71">
                  <c:v>1.5108751226387764</c:v>
                </c:pt>
                <c:pt idx="72">
                  <c:v>1.4896292509016473</c:v>
                </c:pt>
                <c:pt idx="73">
                  <c:v>1.4728743764422998</c:v>
                </c:pt>
                <c:pt idx="74">
                  <c:v>1.4533558113504774</c:v>
                </c:pt>
                <c:pt idx="75">
                  <c:v>1.4454102007821199</c:v>
                </c:pt>
                <c:pt idx="76">
                  <c:v>1.4321099396133601</c:v>
                </c:pt>
                <c:pt idx="77">
                  <c:v>1.3975638067074772</c:v>
                </c:pt>
                <c:pt idx="78">
                  <c:v>1.3903091187972421</c:v>
                </c:pt>
                <c:pt idx="79">
                  <c:v>1.3780452416156541</c:v>
                </c:pt>
                <c:pt idx="80">
                  <c:v>1.37320878300883</c:v>
                </c:pt>
                <c:pt idx="81">
                  <c:v>1.3291624635538339</c:v>
                </c:pt>
                <c:pt idx="82">
                  <c:v>1.3272624262440063</c:v>
                </c:pt>
                <c:pt idx="83">
                  <c:v>1.2939254079898252</c:v>
                </c:pt>
                <c:pt idx="84">
                  <c:v>1.283388837453536</c:v>
                </c:pt>
                <c:pt idx="85">
                  <c:v>1.2783796481821772</c:v>
                </c:pt>
                <c:pt idx="86">
                  <c:v>1.2662885016651277</c:v>
                </c:pt>
                <c:pt idx="87">
                  <c:v>1.2486699738831235</c:v>
                </c:pt>
                <c:pt idx="88">
                  <c:v>1.2218967208810638</c:v>
                </c:pt>
                <c:pt idx="89">
                  <c:v>1.2191330302485939</c:v>
                </c:pt>
                <c:pt idx="90">
                  <c:v>1.1799231694004173</c:v>
                </c:pt>
                <c:pt idx="91">
                  <c:v>1.1624773722829467</c:v>
                </c:pt>
                <c:pt idx="92">
                  <c:v>1.1616137189602997</c:v>
                </c:pt>
                <c:pt idx="93">
                  <c:v>1.154531761714594</c:v>
                </c:pt>
                <c:pt idx="94">
                  <c:v>1.1500407644368378</c:v>
                </c:pt>
                <c:pt idx="95">
                  <c:v>1.1265493940608289</c:v>
                </c:pt>
                <c:pt idx="96">
                  <c:v>1.1099672502660052</c:v>
                </c:pt>
                <c:pt idx="97">
                  <c:v>1.1063399063108881</c:v>
                </c:pt>
                <c:pt idx="98">
                  <c:v>1.0985670264070682</c:v>
                </c:pt>
                <c:pt idx="99">
                  <c:v>1.089412301187006</c:v>
                </c:pt>
                <c:pt idx="100">
                  <c:v>1.0892395705224758</c:v>
                </c:pt>
                <c:pt idx="101">
                  <c:v>1.0692028134370639</c:v>
                </c:pt>
                <c:pt idx="102">
                  <c:v>1.0567662055909415</c:v>
                </c:pt>
                <c:pt idx="103">
                  <c:v>1.05279340030677</c:v>
                </c:pt>
                <c:pt idx="104">
                  <c:v>1.0419113684414159</c:v>
                </c:pt>
                <c:pt idx="105">
                  <c:v>1.0417386377768874</c:v>
                </c:pt>
                <c:pt idx="106">
                  <c:v>1.0104743874970588</c:v>
                </c:pt>
                <c:pt idx="107">
                  <c:v>1.0092652728453537</c:v>
                </c:pt>
                <c:pt idx="108">
                  <c:v>0.99009216908259257</c:v>
                </c:pt>
                <c:pt idx="109">
                  <c:v>0.9871557477855929</c:v>
                </c:pt>
                <c:pt idx="110">
                  <c:v>0.9856011718048282</c:v>
                </c:pt>
                <c:pt idx="111">
                  <c:v>0.98059198253347746</c:v>
                </c:pt>
                <c:pt idx="112">
                  <c:v>0.97903740655271065</c:v>
                </c:pt>
                <c:pt idx="113">
                  <c:v>0.95900064946729868</c:v>
                </c:pt>
                <c:pt idx="114">
                  <c:v>0.95450965218953765</c:v>
                </c:pt>
                <c:pt idx="115">
                  <c:v>0.94276396700153386</c:v>
                </c:pt>
                <c:pt idx="116">
                  <c:v>0.92980916716182793</c:v>
                </c:pt>
                <c:pt idx="117">
                  <c:v>0.92946370583276405</c:v>
                </c:pt>
                <c:pt idx="118">
                  <c:v>0.91184517805076903</c:v>
                </c:pt>
                <c:pt idx="119">
                  <c:v>0.90061768485635463</c:v>
                </c:pt>
                <c:pt idx="120">
                  <c:v>0.89940857020465137</c:v>
                </c:pt>
                <c:pt idx="121">
                  <c:v>0.8983721862174745</c:v>
                </c:pt>
                <c:pt idx="122">
                  <c:v>0.89647214890764626</c:v>
                </c:pt>
                <c:pt idx="123">
                  <c:v>0.88610830903588655</c:v>
                </c:pt>
                <c:pt idx="124">
                  <c:v>0.85968051736288986</c:v>
                </c:pt>
                <c:pt idx="125">
                  <c:v>0.8593350560338312</c:v>
                </c:pt>
                <c:pt idx="126">
                  <c:v>0.85916232536929826</c:v>
                </c:pt>
                <c:pt idx="127">
                  <c:v>0.84275291223900706</c:v>
                </c:pt>
                <c:pt idx="128">
                  <c:v>0.83757099230312404</c:v>
                </c:pt>
                <c:pt idx="129">
                  <c:v>0.83204361103818503</c:v>
                </c:pt>
                <c:pt idx="130">
                  <c:v>0.80250666740365051</c:v>
                </c:pt>
                <c:pt idx="131">
                  <c:v>0.80043389942929788</c:v>
                </c:pt>
                <c:pt idx="132">
                  <c:v>0.79974297677118245</c:v>
                </c:pt>
                <c:pt idx="133">
                  <c:v>0.79058825155112145</c:v>
                </c:pt>
                <c:pt idx="134">
                  <c:v>0.76934237981400366</c:v>
                </c:pt>
                <c:pt idx="135">
                  <c:v>0.76778780383323963</c:v>
                </c:pt>
                <c:pt idx="136">
                  <c:v>0.76778780383323963</c:v>
                </c:pt>
                <c:pt idx="137">
                  <c:v>0.75535119598712119</c:v>
                </c:pt>
                <c:pt idx="138">
                  <c:v>0.75189658269653559</c:v>
                </c:pt>
                <c:pt idx="139">
                  <c:v>0.74947835339312419</c:v>
                </c:pt>
                <c:pt idx="140">
                  <c:v>0.74395097212818517</c:v>
                </c:pt>
                <c:pt idx="141">
                  <c:v>0.74274185747648092</c:v>
                </c:pt>
                <c:pt idx="142">
                  <c:v>0.73859632152776622</c:v>
                </c:pt>
                <c:pt idx="143">
                  <c:v>0.7368690148824768</c:v>
                </c:pt>
                <c:pt idx="144">
                  <c:v>0.73358713225641525</c:v>
                </c:pt>
                <c:pt idx="145">
                  <c:v>0.73116890295300363</c:v>
                </c:pt>
                <c:pt idx="146">
                  <c:v>0.72391421504276821</c:v>
                </c:pt>
                <c:pt idx="147">
                  <c:v>0.71458675915817982</c:v>
                </c:pt>
                <c:pt idx="148">
                  <c:v>0.70715934058341734</c:v>
                </c:pt>
                <c:pt idx="149">
                  <c:v>0.70560476460265042</c:v>
                </c:pt>
                <c:pt idx="150">
                  <c:v>0.69264996476294449</c:v>
                </c:pt>
                <c:pt idx="151">
                  <c:v>0.67900424226512535</c:v>
                </c:pt>
                <c:pt idx="152">
                  <c:v>0.67399505299377382</c:v>
                </c:pt>
                <c:pt idx="153">
                  <c:v>0.66397667445106423</c:v>
                </c:pt>
                <c:pt idx="154">
                  <c:v>0.66104025315406634</c:v>
                </c:pt>
                <c:pt idx="155">
                  <c:v>0.658103831857062</c:v>
                </c:pt>
                <c:pt idx="156">
                  <c:v>0.65257645059212277</c:v>
                </c:pt>
                <c:pt idx="157">
                  <c:v>0.64307626404300511</c:v>
                </c:pt>
                <c:pt idx="158">
                  <c:v>0.62701231224176768</c:v>
                </c:pt>
                <c:pt idx="159">
                  <c:v>0.61682120303453691</c:v>
                </c:pt>
                <c:pt idx="160">
                  <c:v>0.61440297373112052</c:v>
                </c:pt>
                <c:pt idx="161">
                  <c:v>0.61163928309865223</c:v>
                </c:pt>
                <c:pt idx="162">
                  <c:v>0.6102574377824147</c:v>
                </c:pt>
                <c:pt idx="163">
                  <c:v>0.609048323130711</c:v>
                </c:pt>
                <c:pt idx="164">
                  <c:v>0.609048323130711</c:v>
                </c:pt>
                <c:pt idx="165">
                  <c:v>0.60231182721406173</c:v>
                </c:pt>
                <c:pt idx="166">
                  <c:v>0.59609352329100251</c:v>
                </c:pt>
                <c:pt idx="167">
                  <c:v>0.58952975803888563</c:v>
                </c:pt>
                <c:pt idx="168">
                  <c:v>0.58037503281882663</c:v>
                </c:pt>
                <c:pt idx="169">
                  <c:v>0.57968411016070864</c:v>
                </c:pt>
                <c:pt idx="170">
                  <c:v>0.5791659181671206</c:v>
                </c:pt>
                <c:pt idx="171">
                  <c:v>0.57899318750259265</c:v>
                </c:pt>
                <c:pt idx="172">
                  <c:v>0.57657495819918192</c:v>
                </c:pt>
                <c:pt idx="173">
                  <c:v>0.5722566915859435</c:v>
                </c:pt>
                <c:pt idx="174">
                  <c:v>0.56724750231459453</c:v>
                </c:pt>
                <c:pt idx="175">
                  <c:v>0.55221993450053264</c:v>
                </c:pt>
                <c:pt idx="176">
                  <c:v>0.55135628117788449</c:v>
                </c:pt>
                <c:pt idx="177">
                  <c:v>0.53961059598988492</c:v>
                </c:pt>
                <c:pt idx="178">
                  <c:v>0.5339104840604143</c:v>
                </c:pt>
                <c:pt idx="179">
                  <c:v>0.5204374922271201</c:v>
                </c:pt>
                <c:pt idx="180">
                  <c:v>0.5204374922271201</c:v>
                </c:pt>
                <c:pt idx="181">
                  <c:v>0.51905564691088701</c:v>
                </c:pt>
                <c:pt idx="182">
                  <c:v>0.51663741760747606</c:v>
                </c:pt>
                <c:pt idx="183">
                  <c:v>0.51491011096217887</c:v>
                </c:pt>
                <c:pt idx="184">
                  <c:v>0.51473738029764649</c:v>
                </c:pt>
                <c:pt idx="185">
                  <c:v>0.50851907637459315</c:v>
                </c:pt>
                <c:pt idx="186">
                  <c:v>0.50471900175494155</c:v>
                </c:pt>
                <c:pt idx="187">
                  <c:v>0.50040073514170758</c:v>
                </c:pt>
                <c:pt idx="188">
                  <c:v>0.49400970055412002</c:v>
                </c:pt>
                <c:pt idx="189">
                  <c:v>0.49297331656694382</c:v>
                </c:pt>
                <c:pt idx="190">
                  <c:v>0.49072781792806264</c:v>
                </c:pt>
                <c:pt idx="191">
                  <c:v>0.49055508726353181</c:v>
                </c:pt>
                <c:pt idx="192">
                  <c:v>0.48934597261182688</c:v>
                </c:pt>
                <c:pt idx="193">
                  <c:v>0.48917324194729744</c:v>
                </c:pt>
                <c:pt idx="194">
                  <c:v>0.48761866596653325</c:v>
                </c:pt>
                <c:pt idx="195">
                  <c:v>0.48140036204347436</c:v>
                </c:pt>
                <c:pt idx="196">
                  <c:v>0.47760028742382582</c:v>
                </c:pt>
                <c:pt idx="197">
                  <c:v>0.47345475147511989</c:v>
                </c:pt>
                <c:pt idx="198">
                  <c:v>0.47120925283623644</c:v>
                </c:pt>
                <c:pt idx="199">
                  <c:v>0.46706371688753162</c:v>
                </c:pt>
                <c:pt idx="200">
                  <c:v>0.45825445299653123</c:v>
                </c:pt>
                <c:pt idx="201">
                  <c:v>0.4570453383448258</c:v>
                </c:pt>
                <c:pt idx="202">
                  <c:v>0.44236323185982673</c:v>
                </c:pt>
                <c:pt idx="203">
                  <c:v>0.43424489062694338</c:v>
                </c:pt>
                <c:pt idx="204">
                  <c:v>0.43338123730429839</c:v>
                </c:pt>
                <c:pt idx="205">
                  <c:v>0.43182666132353403</c:v>
                </c:pt>
                <c:pt idx="206">
                  <c:v>0.43113573866541383</c:v>
                </c:pt>
                <c:pt idx="207">
                  <c:v>0.42664474138765129</c:v>
                </c:pt>
                <c:pt idx="208">
                  <c:v>0.42474470407782638</c:v>
                </c:pt>
                <c:pt idx="209">
                  <c:v>0.41887186148382738</c:v>
                </c:pt>
                <c:pt idx="210">
                  <c:v>0.41368994154794464</c:v>
                </c:pt>
                <c:pt idx="211">
                  <c:v>0.41317174955435498</c:v>
                </c:pt>
                <c:pt idx="212">
                  <c:v>0.41299901888982582</c:v>
                </c:pt>
                <c:pt idx="213">
                  <c:v>0.41144444290906207</c:v>
                </c:pt>
                <c:pt idx="214">
                  <c:v>0.41092625091547386</c:v>
                </c:pt>
                <c:pt idx="215">
                  <c:v>0.40781709895394447</c:v>
                </c:pt>
                <c:pt idx="216">
                  <c:v>0.40505340832147252</c:v>
                </c:pt>
                <c:pt idx="217">
                  <c:v>0.40436248566335636</c:v>
                </c:pt>
                <c:pt idx="218">
                  <c:v>0.40298064034712056</c:v>
                </c:pt>
                <c:pt idx="219">
                  <c:v>0.40228971768900301</c:v>
                </c:pt>
                <c:pt idx="220">
                  <c:v>0.39555322177235602</c:v>
                </c:pt>
                <c:pt idx="221">
                  <c:v>0.39417137645611955</c:v>
                </c:pt>
                <c:pt idx="222">
                  <c:v>0.38829853386211982</c:v>
                </c:pt>
                <c:pt idx="223">
                  <c:v>0.3870894192104159</c:v>
                </c:pt>
                <c:pt idx="224">
                  <c:v>0.38121657661641467</c:v>
                </c:pt>
                <c:pt idx="225">
                  <c:v>0.3803529232937688</c:v>
                </c:pt>
                <c:pt idx="226">
                  <c:v>0.37603465668053121</c:v>
                </c:pt>
                <c:pt idx="227">
                  <c:v>0.37586192601600182</c:v>
                </c:pt>
                <c:pt idx="228">
                  <c:v>0.37586192601600182</c:v>
                </c:pt>
                <c:pt idx="229">
                  <c:v>0.37430735003523707</c:v>
                </c:pt>
                <c:pt idx="230">
                  <c:v>0.37292550471900354</c:v>
                </c:pt>
                <c:pt idx="231">
                  <c:v>0.37050727541558998</c:v>
                </c:pt>
                <c:pt idx="232">
                  <c:v>0.36601627813782728</c:v>
                </c:pt>
                <c:pt idx="233">
                  <c:v>0.36187074218912058</c:v>
                </c:pt>
                <c:pt idx="234">
                  <c:v>0.35945251288570873</c:v>
                </c:pt>
                <c:pt idx="235">
                  <c:v>0.35116144098829577</c:v>
                </c:pt>
                <c:pt idx="236">
                  <c:v>0.3492614036784723</c:v>
                </c:pt>
                <c:pt idx="237">
                  <c:v>0.34822501969129577</c:v>
                </c:pt>
                <c:pt idx="238">
                  <c:v>0.34597952105241492</c:v>
                </c:pt>
                <c:pt idx="239">
                  <c:v>0.34477040640070755</c:v>
                </c:pt>
                <c:pt idx="240">
                  <c:v>0.34338856108447563</c:v>
                </c:pt>
                <c:pt idx="241">
                  <c:v>0.34338856108447563</c:v>
                </c:pt>
                <c:pt idx="242">
                  <c:v>0.34079760111653079</c:v>
                </c:pt>
                <c:pt idx="243">
                  <c:v>0.34027940912294402</c:v>
                </c:pt>
                <c:pt idx="244">
                  <c:v>0.33423383586441457</c:v>
                </c:pt>
                <c:pt idx="245">
                  <c:v>0.33302472121271043</c:v>
                </c:pt>
                <c:pt idx="246">
                  <c:v>0.33250652921912105</c:v>
                </c:pt>
                <c:pt idx="247">
                  <c:v>0.33060649190929808</c:v>
                </c:pt>
                <c:pt idx="248">
                  <c:v>0.32939737725759166</c:v>
                </c:pt>
                <c:pt idx="249">
                  <c:v>0.32680641728965237</c:v>
                </c:pt>
                <c:pt idx="250">
                  <c:v>0.32594276396700461</c:v>
                </c:pt>
                <c:pt idx="251">
                  <c:v>0.3255973026379439</c:v>
                </c:pt>
                <c:pt idx="252">
                  <c:v>0.32490637997982846</c:v>
                </c:pt>
                <c:pt idx="253">
                  <c:v>0.31523346276617775</c:v>
                </c:pt>
                <c:pt idx="254">
                  <c:v>0.31367888678541528</c:v>
                </c:pt>
                <c:pt idx="255">
                  <c:v>0.31333342545635445</c:v>
                </c:pt>
                <c:pt idx="256">
                  <c:v>0.31316069479182612</c:v>
                </c:pt>
                <c:pt idx="257">
                  <c:v>0.31212431080465097</c:v>
                </c:pt>
                <c:pt idx="258">
                  <c:v>0.31005154283029557</c:v>
                </c:pt>
                <c:pt idx="259">
                  <c:v>0.30469689222988583</c:v>
                </c:pt>
                <c:pt idx="260">
                  <c:v>0.30366050824270857</c:v>
                </c:pt>
                <c:pt idx="261">
                  <c:v>0.30366050824270857</c:v>
                </c:pt>
                <c:pt idx="262">
                  <c:v>0.30055135628117774</c:v>
                </c:pt>
                <c:pt idx="263">
                  <c:v>0.29744220431965068</c:v>
                </c:pt>
                <c:pt idx="264">
                  <c:v>0.29692401232606175</c:v>
                </c:pt>
                <c:pt idx="265">
                  <c:v>0.29675128166153075</c:v>
                </c:pt>
                <c:pt idx="266">
                  <c:v>0.29398759102906252</c:v>
                </c:pt>
                <c:pt idx="267">
                  <c:v>0.29364212970000142</c:v>
                </c:pt>
                <c:pt idx="268">
                  <c:v>0.29139663106111902</c:v>
                </c:pt>
                <c:pt idx="269">
                  <c:v>0.2881147484350603</c:v>
                </c:pt>
                <c:pt idx="270">
                  <c:v>0.28379648182182488</c:v>
                </c:pt>
                <c:pt idx="271">
                  <c:v>0.28362375115729582</c:v>
                </c:pt>
                <c:pt idx="272">
                  <c:v>0.27619633258253073</c:v>
                </c:pt>
                <c:pt idx="273">
                  <c:v>0.27498721793082626</c:v>
                </c:pt>
                <c:pt idx="274">
                  <c:v>0.27395083394365038</c:v>
                </c:pt>
                <c:pt idx="275">
                  <c:v>0.27377810327911994</c:v>
                </c:pt>
                <c:pt idx="276">
                  <c:v>0.27360537261458956</c:v>
                </c:pt>
                <c:pt idx="277">
                  <c:v>0.26980529799494468</c:v>
                </c:pt>
                <c:pt idx="278">
                  <c:v>0.26928710600135425</c:v>
                </c:pt>
                <c:pt idx="279">
                  <c:v>0.26825072201417777</c:v>
                </c:pt>
                <c:pt idx="280">
                  <c:v>0.26669614603341274</c:v>
                </c:pt>
                <c:pt idx="281">
                  <c:v>0.26531430071717782</c:v>
                </c:pt>
                <c:pt idx="282">
                  <c:v>0.26514157005264832</c:v>
                </c:pt>
                <c:pt idx="283">
                  <c:v>0.2647961087235885</c:v>
                </c:pt>
                <c:pt idx="284">
                  <c:v>0.26272334074923653</c:v>
                </c:pt>
                <c:pt idx="285">
                  <c:v>0.26220514875564827</c:v>
                </c:pt>
                <c:pt idx="286">
                  <c:v>0.26185968742658949</c:v>
                </c:pt>
                <c:pt idx="287">
                  <c:v>0.26134149543300128</c:v>
                </c:pt>
                <c:pt idx="288">
                  <c:v>0.25909599679411877</c:v>
                </c:pt>
                <c:pt idx="289">
                  <c:v>0.25875053546506005</c:v>
                </c:pt>
                <c:pt idx="290">
                  <c:v>0.25857780480053066</c:v>
                </c:pt>
                <c:pt idx="291">
                  <c:v>0.25823234347147173</c:v>
                </c:pt>
                <c:pt idx="292">
                  <c:v>0.25823234347147173</c:v>
                </c:pt>
                <c:pt idx="293">
                  <c:v>0.25736869014882602</c:v>
                </c:pt>
                <c:pt idx="294">
                  <c:v>0.25650503682617648</c:v>
                </c:pt>
                <c:pt idx="295">
                  <c:v>0.25615957549711876</c:v>
                </c:pt>
                <c:pt idx="296">
                  <c:v>0.25408680752276713</c:v>
                </c:pt>
                <c:pt idx="297">
                  <c:v>0.24925034891594244</c:v>
                </c:pt>
                <c:pt idx="298">
                  <c:v>0.24821396492876591</c:v>
                </c:pt>
                <c:pt idx="299">
                  <c:v>0.24786850359970741</c:v>
                </c:pt>
                <c:pt idx="300">
                  <c:v>0.24735031160611881</c:v>
                </c:pt>
                <c:pt idx="301">
                  <c:v>0.24510481296723646</c:v>
                </c:pt>
                <c:pt idx="302">
                  <c:v>0.24320477565741291</c:v>
                </c:pt>
                <c:pt idx="303">
                  <c:v>0.24320477565741291</c:v>
                </c:pt>
                <c:pt idx="304">
                  <c:v>0.24026835436041377</c:v>
                </c:pt>
                <c:pt idx="305">
                  <c:v>0.23750466372794229</c:v>
                </c:pt>
                <c:pt idx="306">
                  <c:v>0.23733193306341291</c:v>
                </c:pt>
                <c:pt idx="307">
                  <c:v>0.2371592023988835</c:v>
                </c:pt>
                <c:pt idx="308">
                  <c:v>0.2371592023988835</c:v>
                </c:pt>
                <c:pt idx="309">
                  <c:v>0.23698647173435441</c:v>
                </c:pt>
                <c:pt idx="310">
                  <c:v>0.23595008774717843</c:v>
                </c:pt>
                <c:pt idx="311">
                  <c:v>0.23525916508905995</c:v>
                </c:pt>
                <c:pt idx="312">
                  <c:v>0.23301366645017771</c:v>
                </c:pt>
                <c:pt idx="313">
                  <c:v>0.22904086116600161</c:v>
                </c:pt>
                <c:pt idx="314">
                  <c:v>0.22800447717882474</c:v>
                </c:pt>
                <c:pt idx="315">
                  <c:v>0.22524078654635488</c:v>
                </c:pt>
                <c:pt idx="316">
                  <c:v>0.22454986388823689</c:v>
                </c:pt>
                <c:pt idx="317">
                  <c:v>0.22368621056558927</c:v>
                </c:pt>
                <c:pt idx="318">
                  <c:v>0.22368621056558927</c:v>
                </c:pt>
                <c:pt idx="319">
                  <c:v>0.22282255724294217</c:v>
                </c:pt>
                <c:pt idx="320">
                  <c:v>0.22247709591388337</c:v>
                </c:pt>
                <c:pt idx="321">
                  <c:v>0.22057705860405924</c:v>
                </c:pt>
                <c:pt idx="322">
                  <c:v>0.22023159727500105</c:v>
                </c:pt>
                <c:pt idx="323">
                  <c:v>0.21798609863611929</c:v>
                </c:pt>
                <c:pt idx="324">
                  <c:v>0.21608606132629582</c:v>
                </c:pt>
                <c:pt idx="325">
                  <c:v>0.2150496773391187</c:v>
                </c:pt>
                <c:pt idx="326">
                  <c:v>0.21349510135835453</c:v>
                </c:pt>
                <c:pt idx="327">
                  <c:v>0.20554949079000207</c:v>
                </c:pt>
                <c:pt idx="328">
                  <c:v>0.20554949079000207</c:v>
                </c:pt>
                <c:pt idx="329">
                  <c:v>0.2038221841447069</c:v>
                </c:pt>
                <c:pt idx="330">
                  <c:v>0.20019484018958919</c:v>
                </c:pt>
                <c:pt idx="331">
                  <c:v>0.20002210952505978</c:v>
                </c:pt>
                <c:pt idx="332">
                  <c:v>0.19984937886053089</c:v>
                </c:pt>
                <c:pt idx="333">
                  <c:v>0.19950391753147212</c:v>
                </c:pt>
                <c:pt idx="334">
                  <c:v>0.19933118686694282</c:v>
                </c:pt>
                <c:pt idx="335">
                  <c:v>0.19915845620241271</c:v>
                </c:pt>
                <c:pt idx="336">
                  <c:v>0.1977766108861774</c:v>
                </c:pt>
                <c:pt idx="337">
                  <c:v>0.1977766108861774</c:v>
                </c:pt>
                <c:pt idx="338">
                  <c:v>0.19501292025370667</c:v>
                </c:pt>
                <c:pt idx="339">
                  <c:v>0.19414926693105972</c:v>
                </c:pt>
                <c:pt idx="340">
                  <c:v>0.1936310749374715</c:v>
                </c:pt>
                <c:pt idx="341">
                  <c:v>0.19224922962123644</c:v>
                </c:pt>
                <c:pt idx="342">
                  <c:v>0.19104011496953033</c:v>
                </c:pt>
                <c:pt idx="343">
                  <c:v>0.18948553898876574</c:v>
                </c:pt>
                <c:pt idx="344">
                  <c:v>0.18948553898876574</c:v>
                </c:pt>
                <c:pt idx="345">
                  <c:v>0.18948553898876574</c:v>
                </c:pt>
                <c:pt idx="346">
                  <c:v>0.18948553898876574</c:v>
                </c:pt>
                <c:pt idx="347">
                  <c:v>0.18672184835629588</c:v>
                </c:pt>
                <c:pt idx="348">
                  <c:v>0.18309450440117744</c:v>
                </c:pt>
                <c:pt idx="349">
                  <c:v>0.18223085107853029</c:v>
                </c:pt>
                <c:pt idx="350">
                  <c:v>0.18223085107853029</c:v>
                </c:pt>
                <c:pt idx="351">
                  <c:v>0.17998535243964794</c:v>
                </c:pt>
                <c:pt idx="352">
                  <c:v>0.17860350712341261</c:v>
                </c:pt>
                <c:pt idx="353">
                  <c:v>0.17739439247170749</c:v>
                </c:pt>
                <c:pt idx="354">
                  <c:v>0.1761852778200009</c:v>
                </c:pt>
                <c:pt idx="355">
                  <c:v>0.17445797117470671</c:v>
                </c:pt>
                <c:pt idx="356">
                  <c:v>0.17428524051017807</c:v>
                </c:pt>
                <c:pt idx="357">
                  <c:v>0.17376704851658958</c:v>
                </c:pt>
                <c:pt idx="358">
                  <c:v>0.17342158718753081</c:v>
                </c:pt>
                <c:pt idx="359">
                  <c:v>0.17203974187129603</c:v>
                </c:pt>
                <c:pt idx="360">
                  <c:v>0.17134881921317727</c:v>
                </c:pt>
                <c:pt idx="361">
                  <c:v>0.16962151256788316</c:v>
                </c:pt>
                <c:pt idx="362">
                  <c:v>0.16772147525805917</c:v>
                </c:pt>
                <c:pt idx="363">
                  <c:v>0.16772147525805917</c:v>
                </c:pt>
                <c:pt idx="364">
                  <c:v>0.16737601392900067</c:v>
                </c:pt>
                <c:pt idx="365">
                  <c:v>0.16703055259994198</c:v>
                </c:pt>
                <c:pt idx="366">
                  <c:v>0.16685782193541257</c:v>
                </c:pt>
                <c:pt idx="367">
                  <c:v>0.16651236060635374</c:v>
                </c:pt>
                <c:pt idx="368">
                  <c:v>0.16616689927729494</c:v>
                </c:pt>
                <c:pt idx="369">
                  <c:v>0.16443959263200131</c:v>
                </c:pt>
                <c:pt idx="370">
                  <c:v>0.16392140063841254</c:v>
                </c:pt>
                <c:pt idx="371">
                  <c:v>0.16357593930935369</c:v>
                </c:pt>
                <c:pt idx="372">
                  <c:v>0.16271228598670726</c:v>
                </c:pt>
                <c:pt idx="373">
                  <c:v>0.16184863266405961</c:v>
                </c:pt>
                <c:pt idx="374">
                  <c:v>0.16150317133500078</c:v>
                </c:pt>
                <c:pt idx="375">
                  <c:v>0.15977586468970664</c:v>
                </c:pt>
                <c:pt idx="376">
                  <c:v>0.1592576726961184</c:v>
                </c:pt>
                <c:pt idx="377">
                  <c:v>0.1563212513991184</c:v>
                </c:pt>
                <c:pt idx="378">
                  <c:v>0.15269390744400071</c:v>
                </c:pt>
                <c:pt idx="379">
                  <c:v>0.15269390744400071</c:v>
                </c:pt>
                <c:pt idx="380">
                  <c:v>0.15252117677947141</c:v>
                </c:pt>
                <c:pt idx="381">
                  <c:v>0.1521757154504125</c:v>
                </c:pt>
                <c:pt idx="382">
                  <c:v>0.15200298478588373</c:v>
                </c:pt>
                <c:pt idx="383">
                  <c:v>0.14958475548247213</c:v>
                </c:pt>
                <c:pt idx="384">
                  <c:v>0.14923929415341347</c:v>
                </c:pt>
                <c:pt idx="385">
                  <c:v>0.14509375820470657</c:v>
                </c:pt>
                <c:pt idx="386">
                  <c:v>0.14474829687564864</c:v>
                </c:pt>
                <c:pt idx="387">
                  <c:v>0.14440283554658945</c:v>
                </c:pt>
                <c:pt idx="388">
                  <c:v>0.14302099023035361</c:v>
                </c:pt>
                <c:pt idx="389">
                  <c:v>0.14267552890129467</c:v>
                </c:pt>
                <c:pt idx="390">
                  <c:v>0.13611176364917713</c:v>
                </c:pt>
                <c:pt idx="391">
                  <c:v>0.13576630232011841</c:v>
                </c:pt>
                <c:pt idx="392">
                  <c:v>0.13559357165558836</c:v>
                </c:pt>
                <c:pt idx="393">
                  <c:v>0.13542084099105947</c:v>
                </c:pt>
                <c:pt idx="394">
                  <c:v>0.13507537966200064</c:v>
                </c:pt>
                <c:pt idx="395">
                  <c:v>0.13490264899747181</c:v>
                </c:pt>
                <c:pt idx="396">
                  <c:v>0.13386626501029494</c:v>
                </c:pt>
                <c:pt idx="397">
                  <c:v>0.13300261168764768</c:v>
                </c:pt>
                <c:pt idx="398">
                  <c:v>0.13248441969405939</c:v>
                </c:pt>
                <c:pt idx="399">
                  <c:v>0.13162076637141237</c:v>
                </c:pt>
                <c:pt idx="400">
                  <c:v>0.13023892105517709</c:v>
                </c:pt>
                <c:pt idx="401">
                  <c:v>0.13023892105517709</c:v>
                </c:pt>
                <c:pt idx="402">
                  <c:v>0.1290298064034712</c:v>
                </c:pt>
                <c:pt idx="403">
                  <c:v>0.12833888374535354</c:v>
                </c:pt>
                <c:pt idx="404">
                  <c:v>0.12833888374535354</c:v>
                </c:pt>
                <c:pt idx="405">
                  <c:v>0.12574792377741298</c:v>
                </c:pt>
                <c:pt idx="406">
                  <c:v>0.12540246244835354</c:v>
                </c:pt>
                <c:pt idx="407">
                  <c:v>0.12522973178382421</c:v>
                </c:pt>
                <c:pt idx="408">
                  <c:v>0.12384788646758882</c:v>
                </c:pt>
                <c:pt idx="409">
                  <c:v>0.12315696380947118</c:v>
                </c:pt>
                <c:pt idx="410">
                  <c:v>0.12263877181588327</c:v>
                </c:pt>
                <c:pt idx="411">
                  <c:v>0.12246604115135394</c:v>
                </c:pt>
                <c:pt idx="412">
                  <c:v>0.12229331048682461</c:v>
                </c:pt>
                <c:pt idx="413">
                  <c:v>0.12212057982229479</c:v>
                </c:pt>
                <c:pt idx="414">
                  <c:v>0.12142965716417704</c:v>
                </c:pt>
                <c:pt idx="415">
                  <c:v>0.12108419583511823</c:v>
                </c:pt>
                <c:pt idx="416">
                  <c:v>0.12073873450605992</c:v>
                </c:pt>
                <c:pt idx="417">
                  <c:v>0.12004781184794146</c:v>
                </c:pt>
                <c:pt idx="418">
                  <c:v>0.12004781184794146</c:v>
                </c:pt>
                <c:pt idx="419">
                  <c:v>0.12004781184794146</c:v>
                </c:pt>
                <c:pt idx="420">
                  <c:v>0.11849323586717712</c:v>
                </c:pt>
                <c:pt idx="421">
                  <c:v>0.11762958254453022</c:v>
                </c:pt>
                <c:pt idx="422">
                  <c:v>0.11728412121547151</c:v>
                </c:pt>
                <c:pt idx="423">
                  <c:v>0.11659319855735349</c:v>
                </c:pt>
                <c:pt idx="424">
                  <c:v>0.11503862257658928</c:v>
                </c:pt>
                <c:pt idx="425">
                  <c:v>0.11469316124753041</c:v>
                </c:pt>
                <c:pt idx="426">
                  <c:v>0.11452043058300072</c:v>
                </c:pt>
                <c:pt idx="427">
                  <c:v>0.11434769991847105</c:v>
                </c:pt>
                <c:pt idx="428">
                  <c:v>0.11348404659582408</c:v>
                </c:pt>
                <c:pt idx="429">
                  <c:v>0.1121022012795892</c:v>
                </c:pt>
                <c:pt idx="430">
                  <c:v>0.11192947061505942</c:v>
                </c:pt>
                <c:pt idx="431">
                  <c:v>0.11020216396976518</c:v>
                </c:pt>
                <c:pt idx="432">
                  <c:v>0.10985670264070642</c:v>
                </c:pt>
                <c:pt idx="433">
                  <c:v>0.10899304931805992</c:v>
                </c:pt>
                <c:pt idx="434">
                  <c:v>0.10882031865352992</c:v>
                </c:pt>
                <c:pt idx="435">
                  <c:v>0.10795666533088299</c:v>
                </c:pt>
                <c:pt idx="436">
                  <c:v>0.10743847333729463</c:v>
                </c:pt>
                <c:pt idx="437">
                  <c:v>0.10674755067917699</c:v>
                </c:pt>
                <c:pt idx="438">
                  <c:v>0.10622935868558873</c:v>
                </c:pt>
                <c:pt idx="439">
                  <c:v>0.10588389735652992</c:v>
                </c:pt>
                <c:pt idx="440">
                  <c:v>0.1041565907112362</c:v>
                </c:pt>
                <c:pt idx="441">
                  <c:v>0.10398386004670637</c:v>
                </c:pt>
                <c:pt idx="442">
                  <c:v>0.1029474760595299</c:v>
                </c:pt>
                <c:pt idx="443">
                  <c:v>0.10277474539500077</c:v>
                </c:pt>
                <c:pt idx="444">
                  <c:v>0.10225655340141276</c:v>
                </c:pt>
                <c:pt idx="445">
                  <c:v>0.10225655340141276</c:v>
                </c:pt>
                <c:pt idx="446">
                  <c:v>0.10070197742064772</c:v>
                </c:pt>
                <c:pt idx="447">
                  <c:v>9.9838324098000766E-2</c:v>
                </c:pt>
                <c:pt idx="448">
                  <c:v>9.9838324098000766E-2</c:v>
                </c:pt>
                <c:pt idx="449">
                  <c:v>9.8974670775353768E-2</c:v>
                </c:pt>
                <c:pt idx="450">
                  <c:v>9.7765556123647568E-2</c:v>
                </c:pt>
                <c:pt idx="451">
                  <c:v>9.7247364130059757E-2</c:v>
                </c:pt>
                <c:pt idx="452">
                  <c:v>9.6556441471941742E-2</c:v>
                </c:pt>
                <c:pt idx="453">
                  <c:v>9.6038249478353446E-2</c:v>
                </c:pt>
                <c:pt idx="454">
                  <c:v>9.5865518813824005E-2</c:v>
                </c:pt>
                <c:pt idx="455">
                  <c:v>9.5174596155706767E-2</c:v>
                </c:pt>
                <c:pt idx="456">
                  <c:v>9.5001865491177451E-2</c:v>
                </c:pt>
              </c:numCache>
            </c:numRef>
          </c:yVal>
        </c:ser>
        <c:axId val="63515264"/>
        <c:axId val="63521920"/>
      </c:scatterChart>
      <c:scatterChart>
        <c:scatterStyle val="lineMarker"/>
        <c:ser>
          <c:idx val="1"/>
          <c:order val="1"/>
          <c:tx>
            <c:v>Unsubscribed journals (cum. freq.)</c:v>
          </c:tx>
          <c:spPr>
            <a:ln w="15875">
              <a:solidFill>
                <a:srgbClr val="FF0000"/>
              </a:solidFill>
            </a:ln>
          </c:spPr>
          <c:marker>
            <c:symbol val="square"/>
            <c:size val="7"/>
            <c:spPr>
              <a:solidFill>
                <a:srgbClr val="FF0000"/>
              </a:solidFill>
              <a:ln w="15875">
                <a:solidFill>
                  <a:srgbClr val="FF0000"/>
                </a:solidFill>
              </a:ln>
            </c:spPr>
          </c:marker>
          <c:xVal>
            <c:numRef>
              <c:f>[1]Histogram!$A$4:$A$23</c:f>
              <c:numCache>
                <c:formatCode>General</c:formatCode>
                <c:ptCount val="20"/>
                <c:pt idx="0">
                  <c:v>0.05</c:v>
                </c:pt>
                <c:pt idx="1">
                  <c:v>0.1</c:v>
                </c:pt>
                <c:pt idx="2">
                  <c:v>0.15000000000000024</c:v>
                </c:pt>
                <c:pt idx="3">
                  <c:v>0.2</c:v>
                </c:pt>
                <c:pt idx="4">
                  <c:v>0.25</c:v>
                </c:pt>
                <c:pt idx="5">
                  <c:v>0.30000000000000032</c:v>
                </c:pt>
                <c:pt idx="6">
                  <c:v>0.35000000000000031</c:v>
                </c:pt>
                <c:pt idx="7">
                  <c:v>0.4</c:v>
                </c:pt>
                <c:pt idx="8">
                  <c:v>0.45</c:v>
                </c:pt>
                <c:pt idx="9">
                  <c:v>0.5</c:v>
                </c:pt>
                <c:pt idx="10">
                  <c:v>0.55000000000000004</c:v>
                </c:pt>
                <c:pt idx="11">
                  <c:v>0.60000000000000064</c:v>
                </c:pt>
                <c:pt idx="12">
                  <c:v>0.65000000000000235</c:v>
                </c:pt>
                <c:pt idx="13">
                  <c:v>0.70000000000000062</c:v>
                </c:pt>
                <c:pt idx="14">
                  <c:v>0.75000000000000211</c:v>
                </c:pt>
                <c:pt idx="15">
                  <c:v>0.8</c:v>
                </c:pt>
                <c:pt idx="16">
                  <c:v>0.85000000000000064</c:v>
                </c:pt>
                <c:pt idx="17">
                  <c:v>0.9</c:v>
                </c:pt>
                <c:pt idx="18">
                  <c:v>0.95000000000000062</c:v>
                </c:pt>
                <c:pt idx="19">
                  <c:v>1</c:v>
                </c:pt>
              </c:numCache>
            </c:numRef>
          </c:xVal>
          <c:yVal>
            <c:numRef>
              <c:f>[1]Histogram!$C$4:$C$23</c:f>
              <c:numCache>
                <c:formatCode>0.00%</c:formatCode>
                <c:ptCount val="20"/>
                <c:pt idx="0">
                  <c:v>0</c:v>
                </c:pt>
                <c:pt idx="1">
                  <c:v>1.0638297872340356E-2</c:v>
                </c:pt>
                <c:pt idx="2">
                  <c:v>2.1276595744680847E-2</c:v>
                </c:pt>
                <c:pt idx="3">
                  <c:v>3.1914893617021281E-2</c:v>
                </c:pt>
                <c:pt idx="4">
                  <c:v>3.1914893617021281E-2</c:v>
                </c:pt>
                <c:pt idx="5">
                  <c:v>7.4468085106382989E-2</c:v>
                </c:pt>
                <c:pt idx="6">
                  <c:v>0.11702127659574468</c:v>
                </c:pt>
                <c:pt idx="7">
                  <c:v>0.13829787234042612</c:v>
                </c:pt>
                <c:pt idx="8">
                  <c:v>0.23404255319148998</c:v>
                </c:pt>
                <c:pt idx="9">
                  <c:v>0.32978723404255417</c:v>
                </c:pt>
                <c:pt idx="10">
                  <c:v>0.39361702127659581</c:v>
                </c:pt>
                <c:pt idx="11">
                  <c:v>0.47872340425531917</c:v>
                </c:pt>
                <c:pt idx="12">
                  <c:v>0.51063829787234039</c:v>
                </c:pt>
                <c:pt idx="13">
                  <c:v>0.56382978723404265</c:v>
                </c:pt>
                <c:pt idx="14">
                  <c:v>0.59574468085106358</c:v>
                </c:pt>
                <c:pt idx="15">
                  <c:v>0.63829787234043012</c:v>
                </c:pt>
                <c:pt idx="16">
                  <c:v>0.70212765957446865</c:v>
                </c:pt>
                <c:pt idx="17">
                  <c:v>0.80851063829787262</c:v>
                </c:pt>
                <c:pt idx="18">
                  <c:v>0.9042553191489362</c:v>
                </c:pt>
                <c:pt idx="19">
                  <c:v>1</c:v>
                </c:pt>
              </c:numCache>
            </c:numRef>
          </c:yVal>
        </c:ser>
        <c:axId val="63533824"/>
        <c:axId val="63523840"/>
      </c:scatterChart>
      <c:valAx>
        <c:axId val="63515264"/>
        <c:scaling>
          <c:orientation val="minMax"/>
          <c:max val="1"/>
          <c:min val="0"/>
        </c:scaling>
        <c:axPos val="b"/>
        <c:title>
          <c:tx>
            <c:rich>
              <a:bodyPr/>
              <a:lstStyle/>
              <a:p>
                <a:pPr>
                  <a:defRPr lang="en-US" sz="2000">
                    <a:solidFill>
                      <a:srgbClr val="000000"/>
                    </a:solidFill>
                    <a:latin typeface="Calibri" pitchFamily="34" charset="0"/>
                  </a:defRPr>
                </a:pPr>
                <a:r>
                  <a:rPr lang="en-US" dirty="0" smtClean="0">
                    <a:solidFill>
                      <a:srgbClr val="000000"/>
                    </a:solidFill>
                    <a:latin typeface="Calibri" pitchFamily="34" charset="0"/>
                  </a:rPr>
                  <a:t>Rank (normalized)</a:t>
                </a:r>
                <a:endParaRPr lang="en-US" dirty="0">
                  <a:solidFill>
                    <a:srgbClr val="000000"/>
                  </a:solidFill>
                  <a:latin typeface="Calibri" pitchFamily="34" charset="0"/>
                </a:endParaRPr>
              </a:p>
            </c:rich>
          </c:tx>
          <c:layout/>
        </c:title>
        <c:numFmt formatCode="0.0" sourceLinked="0"/>
        <c:majorTickMark val="in"/>
        <c:tickLblPos val="nextTo"/>
        <c:spPr>
          <a:ln w="19050">
            <a:solidFill>
              <a:srgbClr val="000000"/>
            </a:solidFill>
          </a:ln>
        </c:spPr>
        <c:txPr>
          <a:bodyPr/>
          <a:lstStyle/>
          <a:p>
            <a:pPr>
              <a:defRPr lang="en-US" sz="1400">
                <a:solidFill>
                  <a:srgbClr val="000000"/>
                </a:solidFill>
                <a:latin typeface="Calibri" pitchFamily="34" charset="0"/>
              </a:defRPr>
            </a:pPr>
            <a:endParaRPr lang="en-US"/>
          </a:p>
        </c:txPr>
        <c:crossAx val="63521920"/>
        <c:crosses val="autoZero"/>
        <c:crossBetween val="midCat"/>
        <c:majorUnit val="0.1"/>
      </c:valAx>
      <c:valAx>
        <c:axId val="63521920"/>
        <c:scaling>
          <c:orientation val="minMax"/>
          <c:max val="20"/>
          <c:min val="0"/>
        </c:scaling>
        <c:axPos val="l"/>
        <c:majorGridlines>
          <c:spPr>
            <a:ln w="15875">
              <a:solidFill>
                <a:srgbClr val="000000"/>
              </a:solidFill>
            </a:ln>
          </c:spPr>
        </c:majorGridlines>
        <c:title>
          <c:tx>
            <c:rich>
              <a:bodyPr/>
              <a:lstStyle/>
              <a:p>
                <a:pPr>
                  <a:defRPr lang="en-US" sz="2000">
                    <a:solidFill>
                      <a:srgbClr val="000000"/>
                    </a:solidFill>
                    <a:latin typeface="Calibri" pitchFamily="34" charset="0"/>
                  </a:defRPr>
                </a:pPr>
                <a:r>
                  <a:rPr lang="en-US" dirty="0" smtClean="0">
                    <a:solidFill>
                      <a:srgbClr val="000000"/>
                    </a:solidFill>
                    <a:latin typeface="Calibri" pitchFamily="34" charset="0"/>
                  </a:rPr>
                  <a:t>Total citations (normalized)</a:t>
                </a:r>
                <a:endParaRPr lang="en-US" dirty="0">
                  <a:solidFill>
                    <a:srgbClr val="000000"/>
                  </a:solidFill>
                  <a:latin typeface="Calibri" pitchFamily="34" charset="0"/>
                </a:endParaRPr>
              </a:p>
            </c:rich>
          </c:tx>
          <c:layout/>
        </c:title>
        <c:numFmt formatCode="0.0" sourceLinked="0"/>
        <c:majorTickMark val="in"/>
        <c:tickLblPos val="nextTo"/>
        <c:spPr>
          <a:ln w="19050">
            <a:solidFill>
              <a:srgbClr val="000000"/>
            </a:solidFill>
          </a:ln>
        </c:spPr>
        <c:txPr>
          <a:bodyPr/>
          <a:lstStyle/>
          <a:p>
            <a:pPr>
              <a:defRPr lang="en-US" sz="1400">
                <a:solidFill>
                  <a:srgbClr val="000000"/>
                </a:solidFill>
                <a:latin typeface="Calibri" pitchFamily="34" charset="0"/>
              </a:defRPr>
            </a:pPr>
            <a:endParaRPr lang="en-US"/>
          </a:p>
        </c:txPr>
        <c:crossAx val="63515264"/>
        <c:crosses val="autoZero"/>
        <c:crossBetween val="midCat"/>
        <c:majorUnit val="2"/>
      </c:valAx>
      <c:valAx>
        <c:axId val="63523840"/>
        <c:scaling>
          <c:orientation val="minMax"/>
          <c:max val="1"/>
          <c:min val="0"/>
        </c:scaling>
        <c:axPos val="r"/>
        <c:numFmt formatCode="0.0%" sourceLinked="0"/>
        <c:majorTickMark val="in"/>
        <c:tickLblPos val="nextTo"/>
        <c:spPr>
          <a:ln w="19050">
            <a:solidFill>
              <a:srgbClr val="000000"/>
            </a:solidFill>
          </a:ln>
        </c:spPr>
        <c:txPr>
          <a:bodyPr/>
          <a:lstStyle/>
          <a:p>
            <a:pPr>
              <a:defRPr lang="en-US" sz="1400">
                <a:solidFill>
                  <a:srgbClr val="000000"/>
                </a:solidFill>
                <a:latin typeface="Calibri" pitchFamily="34" charset="0"/>
              </a:defRPr>
            </a:pPr>
            <a:endParaRPr lang="en-US"/>
          </a:p>
        </c:txPr>
        <c:crossAx val="63533824"/>
        <c:crosses val="max"/>
        <c:crossBetween val="midCat"/>
        <c:majorUnit val="0.1"/>
      </c:valAx>
      <c:valAx>
        <c:axId val="63533824"/>
        <c:scaling>
          <c:orientation val="minMax"/>
        </c:scaling>
        <c:delete val="1"/>
        <c:axPos val="b"/>
        <c:numFmt formatCode="General" sourceLinked="1"/>
        <c:tickLblPos val="nextTo"/>
        <c:crossAx val="63523840"/>
        <c:crosses val="autoZero"/>
        <c:crossBetween val="midCat"/>
      </c:valAx>
      <c:spPr>
        <a:noFill/>
        <a:ln w="19050">
          <a:solidFill>
            <a:srgbClr val="000000"/>
          </a:solidFill>
        </a:ln>
      </c:spPr>
    </c:plotArea>
    <c:legend>
      <c:legendPos val="r"/>
      <c:layout>
        <c:manualLayout>
          <c:xMode val="edge"/>
          <c:yMode val="edge"/>
          <c:x val="0.15586413772613208"/>
          <c:y val="0.2061723056983992"/>
          <c:w val="0.34757246436988076"/>
          <c:h val="0.10729455032112652"/>
        </c:manualLayout>
      </c:layout>
      <c:overlay val="1"/>
      <c:spPr>
        <a:solidFill>
          <a:schemeClr val="tx1"/>
        </a:solidFill>
        <a:ln w="15875">
          <a:solidFill>
            <a:srgbClr val="000000"/>
          </a:solidFill>
        </a:ln>
      </c:spPr>
      <c:txPr>
        <a:bodyPr/>
        <a:lstStyle/>
        <a:p>
          <a:pPr>
            <a:defRPr lang="en-US" sz="1400">
              <a:solidFill>
                <a:srgbClr val="000000"/>
              </a:solidFill>
              <a:latin typeface="Calibri" pitchFamily="34" charset="0"/>
            </a:defRPr>
          </a:pPr>
          <a:endParaRPr lang="en-US"/>
        </a:p>
      </c:txPr>
    </c:legend>
    <c:plotVisOnly val="1"/>
  </c:chart>
  <c:spPr>
    <a:solidFill>
      <a:schemeClr val="tx1"/>
    </a:solidFill>
    <a:ln w="31750" cmpd="thinThick">
      <a:solidFill>
        <a:srgbClr val="9BE74F"/>
      </a:solid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CA"/>
  <c:chart>
    <c:title>
      <c:tx>
        <c:rich>
          <a:bodyPr/>
          <a:lstStyle/>
          <a:p>
            <a:pPr>
              <a:defRPr lang="en-US" sz="2400">
                <a:solidFill>
                  <a:srgbClr val="000000"/>
                </a:solidFill>
                <a:latin typeface="Calibri" pitchFamily="34" charset="0"/>
              </a:defRPr>
            </a:pPr>
            <a:r>
              <a:rPr lang="en-US" sz="2400">
                <a:solidFill>
                  <a:srgbClr val="000000"/>
                </a:solidFill>
                <a:latin typeface="Calibri" pitchFamily="34" charset="0"/>
              </a:rPr>
              <a:t>Journals without full backfiles by rank (normalized)</a:t>
            </a:r>
          </a:p>
        </c:rich>
      </c:tx>
      <c:layout/>
    </c:title>
    <c:plotArea>
      <c:layout/>
      <c:scatterChart>
        <c:scatterStyle val="lineMarker"/>
        <c:ser>
          <c:idx val="0"/>
          <c:order val="0"/>
          <c:tx>
            <c:v>Chemistry</c:v>
          </c:tx>
          <c:spPr>
            <a:ln w="15875">
              <a:solidFill>
                <a:srgbClr val="FF0000"/>
              </a:solidFill>
            </a:ln>
          </c:spPr>
          <c:marker>
            <c:symbol val="triangle"/>
            <c:size val="7"/>
            <c:spPr>
              <a:solidFill>
                <a:srgbClr val="FF0000"/>
              </a:solidFill>
              <a:ln w="15875">
                <a:solidFill>
                  <a:srgbClr val="FF0000"/>
                </a:solidFill>
              </a:ln>
            </c:spPr>
          </c:marker>
          <c:xVal>
            <c:numRef>
              <c:f>Backfile_data!$C$38:$C$56</c:f>
              <c:numCache>
                <c:formatCode>0.00</c:formatCode>
                <c:ptCount val="19"/>
                <c:pt idx="0">
                  <c:v>7.8774617067833813E-2</c:v>
                </c:pt>
                <c:pt idx="1">
                  <c:v>0.10940919037199126</c:v>
                </c:pt>
                <c:pt idx="2">
                  <c:v>0.16411378555798706</c:v>
                </c:pt>
                <c:pt idx="3">
                  <c:v>0.21881838074398283</c:v>
                </c:pt>
                <c:pt idx="4">
                  <c:v>0.27352297592997926</c:v>
                </c:pt>
                <c:pt idx="5">
                  <c:v>0.32822757111597461</c:v>
                </c:pt>
                <c:pt idx="6">
                  <c:v>0.38293216630196986</c:v>
                </c:pt>
                <c:pt idx="7">
                  <c:v>0.43763676148796565</c:v>
                </c:pt>
                <c:pt idx="8">
                  <c:v>0.49234135667396062</c:v>
                </c:pt>
                <c:pt idx="9">
                  <c:v>0.54704595185995619</c:v>
                </c:pt>
                <c:pt idx="10">
                  <c:v>0.60175054704595188</c:v>
                </c:pt>
                <c:pt idx="11">
                  <c:v>0.65645514223194745</c:v>
                </c:pt>
                <c:pt idx="12">
                  <c:v>0.71115973741794314</c:v>
                </c:pt>
                <c:pt idx="13">
                  <c:v>0.76586433260393971</c:v>
                </c:pt>
                <c:pt idx="14">
                  <c:v>0.8205689277899334</c:v>
                </c:pt>
                <c:pt idx="15">
                  <c:v>0.87527352297592997</c:v>
                </c:pt>
                <c:pt idx="16">
                  <c:v>0.92997811816192555</c:v>
                </c:pt>
                <c:pt idx="17">
                  <c:v>0.98468271334792057</c:v>
                </c:pt>
                <c:pt idx="18">
                  <c:v>1</c:v>
                </c:pt>
              </c:numCache>
            </c:numRef>
          </c:xVal>
          <c:yVal>
            <c:numRef>
              <c:f>Backfile_data!$F$38:$F$56</c:f>
              <c:numCache>
                <c:formatCode>0.00</c:formatCode>
                <c:ptCount val="19"/>
                <c:pt idx="0" formatCode="General">
                  <c:v>0</c:v>
                </c:pt>
                <c:pt idx="1">
                  <c:v>2.2598870056497182E-2</c:v>
                </c:pt>
                <c:pt idx="2">
                  <c:v>3.9548022598870081E-2</c:v>
                </c:pt>
                <c:pt idx="3">
                  <c:v>6.2146892655367263E-2</c:v>
                </c:pt>
                <c:pt idx="4">
                  <c:v>0.11299435028248599</c:v>
                </c:pt>
                <c:pt idx="5">
                  <c:v>0.1525423728813563</c:v>
                </c:pt>
                <c:pt idx="6">
                  <c:v>0.19774011299435029</c:v>
                </c:pt>
                <c:pt idx="7">
                  <c:v>0.26553672316384236</c:v>
                </c:pt>
                <c:pt idx="8">
                  <c:v>0.34463276836158191</c:v>
                </c:pt>
                <c:pt idx="9">
                  <c:v>0.41242937853107342</c:v>
                </c:pt>
                <c:pt idx="10">
                  <c:v>0.49717514124293788</c:v>
                </c:pt>
                <c:pt idx="11">
                  <c:v>0.54237288135593131</c:v>
                </c:pt>
                <c:pt idx="12">
                  <c:v>0.6158192090395489</c:v>
                </c:pt>
                <c:pt idx="13">
                  <c:v>0.67231638418079098</c:v>
                </c:pt>
                <c:pt idx="14">
                  <c:v>0.72316384180790838</c:v>
                </c:pt>
                <c:pt idx="15">
                  <c:v>0.81355932203389936</c:v>
                </c:pt>
                <c:pt idx="16">
                  <c:v>0.89830508474576187</c:v>
                </c:pt>
                <c:pt idx="17">
                  <c:v>0.96610169491525422</c:v>
                </c:pt>
                <c:pt idx="18">
                  <c:v>1</c:v>
                </c:pt>
              </c:numCache>
            </c:numRef>
          </c:yVal>
        </c:ser>
        <c:ser>
          <c:idx val="1"/>
          <c:order val="1"/>
          <c:tx>
            <c:v>Engineering</c:v>
          </c:tx>
          <c:spPr>
            <a:ln w="15875">
              <a:solidFill>
                <a:srgbClr val="3A6733"/>
              </a:solidFill>
            </a:ln>
          </c:spPr>
          <c:marker>
            <c:symbol val="triangle"/>
            <c:size val="7"/>
            <c:spPr>
              <a:noFill/>
              <a:ln w="15875">
                <a:solidFill>
                  <a:srgbClr val="3A6733"/>
                </a:solidFill>
              </a:ln>
            </c:spPr>
          </c:marker>
          <c:xVal>
            <c:numRef>
              <c:f>Backfile_data!$J$38:$J$59</c:f>
              <c:numCache>
                <c:formatCode>0.00</c:formatCode>
                <c:ptCount val="22"/>
                <c:pt idx="0">
                  <c:v>4.6511627906976841E-2</c:v>
                </c:pt>
                <c:pt idx="1">
                  <c:v>4.8449612403100778E-2</c:v>
                </c:pt>
                <c:pt idx="2">
                  <c:v>9.6899224806201487E-2</c:v>
                </c:pt>
                <c:pt idx="3">
                  <c:v>0.14534883720930244</c:v>
                </c:pt>
                <c:pt idx="4">
                  <c:v>0.19379844961240353</c:v>
                </c:pt>
                <c:pt idx="5">
                  <c:v>0.24224806201550406</c:v>
                </c:pt>
                <c:pt idx="6">
                  <c:v>0.29069767441860467</c:v>
                </c:pt>
                <c:pt idx="7">
                  <c:v>0.33914728682170542</c:v>
                </c:pt>
                <c:pt idx="8">
                  <c:v>0.38759689922480739</c:v>
                </c:pt>
                <c:pt idx="9">
                  <c:v>0.43604651162790753</c:v>
                </c:pt>
                <c:pt idx="10">
                  <c:v>0.48449612403100772</c:v>
                </c:pt>
                <c:pt idx="11">
                  <c:v>0.53294573643411025</c:v>
                </c:pt>
                <c:pt idx="12">
                  <c:v>0.58139534883720778</c:v>
                </c:pt>
                <c:pt idx="13">
                  <c:v>0.62984496124031064</c:v>
                </c:pt>
                <c:pt idx="14">
                  <c:v>0.67829457364341283</c:v>
                </c:pt>
                <c:pt idx="15">
                  <c:v>0.72674418604651259</c:v>
                </c:pt>
                <c:pt idx="16">
                  <c:v>0.77519379844961334</c:v>
                </c:pt>
                <c:pt idx="17">
                  <c:v>0.82364341085271364</c:v>
                </c:pt>
                <c:pt idx="18">
                  <c:v>0.87209302325581506</c:v>
                </c:pt>
                <c:pt idx="19">
                  <c:v>0.9205426356589147</c:v>
                </c:pt>
                <c:pt idx="20">
                  <c:v>0.96899224806201545</c:v>
                </c:pt>
                <c:pt idx="21">
                  <c:v>1</c:v>
                </c:pt>
              </c:numCache>
            </c:numRef>
          </c:xVal>
          <c:yVal>
            <c:numRef>
              <c:f>Backfile_data!$M$38:$M$59</c:f>
              <c:numCache>
                <c:formatCode>0.00</c:formatCode>
                <c:ptCount val="22"/>
                <c:pt idx="0" formatCode="0.0">
                  <c:v>0</c:v>
                </c:pt>
                <c:pt idx="1">
                  <c:v>4.6511627906976848E-3</c:v>
                </c:pt>
                <c:pt idx="2">
                  <c:v>2.3255813953488372E-2</c:v>
                </c:pt>
                <c:pt idx="3">
                  <c:v>5.1162790697674418E-2</c:v>
                </c:pt>
                <c:pt idx="4">
                  <c:v>8.8372093023255827E-2</c:v>
                </c:pt>
                <c:pt idx="5">
                  <c:v>0.13488372093023257</c:v>
                </c:pt>
                <c:pt idx="6">
                  <c:v>0.2</c:v>
                </c:pt>
                <c:pt idx="7">
                  <c:v>0.2558139534883721</c:v>
                </c:pt>
                <c:pt idx="8">
                  <c:v>0.28837209302325661</c:v>
                </c:pt>
                <c:pt idx="9">
                  <c:v>0.33023255813953489</c:v>
                </c:pt>
                <c:pt idx="10">
                  <c:v>0.37674418604651161</c:v>
                </c:pt>
                <c:pt idx="11">
                  <c:v>0.41860465116279111</c:v>
                </c:pt>
                <c:pt idx="12">
                  <c:v>0.46046511627907016</c:v>
                </c:pt>
                <c:pt idx="13">
                  <c:v>0.50232558139534811</c:v>
                </c:pt>
                <c:pt idx="14">
                  <c:v>0.56744186046511713</c:v>
                </c:pt>
                <c:pt idx="15">
                  <c:v>0.62790697674418705</c:v>
                </c:pt>
                <c:pt idx="16">
                  <c:v>0.7069767441860465</c:v>
                </c:pt>
                <c:pt idx="17">
                  <c:v>0.76279069767442087</c:v>
                </c:pt>
                <c:pt idx="18">
                  <c:v>0.81395348837209303</c:v>
                </c:pt>
                <c:pt idx="19">
                  <c:v>0.87906976744186061</c:v>
                </c:pt>
                <c:pt idx="20">
                  <c:v>0.95348837209302362</c:v>
                </c:pt>
                <c:pt idx="21">
                  <c:v>1</c:v>
                </c:pt>
              </c:numCache>
            </c:numRef>
          </c:yVal>
        </c:ser>
        <c:ser>
          <c:idx val="2"/>
          <c:order val="2"/>
          <c:tx>
            <c:v>Math and Stats</c:v>
          </c:tx>
          <c:spPr>
            <a:ln w="15875">
              <a:solidFill>
                <a:srgbClr val="000000"/>
              </a:solidFill>
            </a:ln>
          </c:spPr>
          <c:marker>
            <c:symbol val="triangle"/>
            <c:size val="7"/>
            <c:spPr>
              <a:solidFill>
                <a:srgbClr val="000000"/>
              </a:solidFill>
              <a:ln w="15875">
                <a:solidFill>
                  <a:srgbClr val="000000"/>
                </a:solidFill>
              </a:ln>
            </c:spPr>
          </c:marker>
          <c:xVal>
            <c:numRef>
              <c:f>Backfile_data!$C$11:$C$23</c:f>
              <c:numCache>
                <c:formatCode>0.00</c:formatCode>
                <c:ptCount val="13"/>
                <c:pt idx="0">
                  <c:v>2.0000000000000011E-2</c:v>
                </c:pt>
                <c:pt idx="1">
                  <c:v>8.3333333333333343E-2</c:v>
                </c:pt>
                <c:pt idx="2">
                  <c:v>0.16666666666666666</c:v>
                </c:pt>
                <c:pt idx="3">
                  <c:v>0.25</c:v>
                </c:pt>
                <c:pt idx="4">
                  <c:v>0.33333333333333331</c:v>
                </c:pt>
                <c:pt idx="5">
                  <c:v>0.41666666666666713</c:v>
                </c:pt>
                <c:pt idx="6">
                  <c:v>0.5</c:v>
                </c:pt>
                <c:pt idx="7">
                  <c:v>0.58333333333333337</c:v>
                </c:pt>
                <c:pt idx="8">
                  <c:v>0.66666666666666663</c:v>
                </c:pt>
                <c:pt idx="9">
                  <c:v>0.75000000000000089</c:v>
                </c:pt>
                <c:pt idx="10">
                  <c:v>0.8333333333333337</c:v>
                </c:pt>
                <c:pt idx="11">
                  <c:v>0.91666666666666652</c:v>
                </c:pt>
                <c:pt idx="12">
                  <c:v>1</c:v>
                </c:pt>
              </c:numCache>
            </c:numRef>
          </c:xVal>
          <c:yVal>
            <c:numRef>
              <c:f>Backfile_data!$F$11:$F$23</c:f>
              <c:numCache>
                <c:formatCode>0.00</c:formatCode>
                <c:ptCount val="13"/>
                <c:pt idx="0" formatCode="General">
                  <c:v>0</c:v>
                </c:pt>
                <c:pt idx="1">
                  <c:v>2.8089887640449451E-2</c:v>
                </c:pt>
                <c:pt idx="2">
                  <c:v>9.5505617977528087E-2</c:v>
                </c:pt>
                <c:pt idx="3">
                  <c:v>0.16292134831460675</c:v>
                </c:pt>
                <c:pt idx="4">
                  <c:v>0.22471910112359572</c:v>
                </c:pt>
                <c:pt idx="5">
                  <c:v>0.29775280898876438</c:v>
                </c:pt>
                <c:pt idx="6">
                  <c:v>0.39325842696629232</c:v>
                </c:pt>
                <c:pt idx="7">
                  <c:v>0.47752808988764162</c:v>
                </c:pt>
                <c:pt idx="8">
                  <c:v>0.55617977528089979</c:v>
                </c:pt>
                <c:pt idx="9">
                  <c:v>0.65730337078651691</c:v>
                </c:pt>
                <c:pt idx="10">
                  <c:v>0.7584269662921348</c:v>
                </c:pt>
                <c:pt idx="11">
                  <c:v>0.88764044943820264</c:v>
                </c:pt>
                <c:pt idx="12">
                  <c:v>1</c:v>
                </c:pt>
              </c:numCache>
            </c:numRef>
          </c:yVal>
        </c:ser>
        <c:ser>
          <c:idx val="3"/>
          <c:order val="3"/>
          <c:tx>
            <c:v>Physics</c:v>
          </c:tx>
          <c:spPr>
            <a:ln w="15875">
              <a:solidFill>
                <a:srgbClr val="0000B3"/>
              </a:solidFill>
            </a:ln>
          </c:spPr>
          <c:marker>
            <c:symbol val="square"/>
            <c:size val="7"/>
            <c:spPr>
              <a:noFill/>
              <a:ln w="15875">
                <a:solidFill>
                  <a:srgbClr val="0000B3"/>
                </a:solidFill>
              </a:ln>
            </c:spPr>
          </c:marker>
          <c:xVal>
            <c:numRef>
              <c:f>Backfile_data!$J$11:$J$24</c:f>
              <c:numCache>
                <c:formatCode>0.00</c:formatCode>
                <c:ptCount val="14"/>
                <c:pt idx="0">
                  <c:v>5.5384615384615414E-2</c:v>
                </c:pt>
                <c:pt idx="1">
                  <c:v>7.6923076923076927E-2</c:v>
                </c:pt>
                <c:pt idx="2">
                  <c:v>0.15384615384615419</c:v>
                </c:pt>
                <c:pt idx="3">
                  <c:v>0.2307692307692312</c:v>
                </c:pt>
                <c:pt idx="4">
                  <c:v>0.30769230769230782</c:v>
                </c:pt>
                <c:pt idx="5">
                  <c:v>0.3846153846153848</c:v>
                </c:pt>
                <c:pt idx="6">
                  <c:v>0.46153846153846201</c:v>
                </c:pt>
                <c:pt idx="7">
                  <c:v>0.53846153846153844</c:v>
                </c:pt>
                <c:pt idx="8">
                  <c:v>0.61538461538461564</c:v>
                </c:pt>
                <c:pt idx="9">
                  <c:v>0.69230769230769262</c:v>
                </c:pt>
                <c:pt idx="10">
                  <c:v>0.76923076923076927</c:v>
                </c:pt>
                <c:pt idx="11">
                  <c:v>0.84615384615384714</c:v>
                </c:pt>
                <c:pt idx="12">
                  <c:v>0.92307692307692257</c:v>
                </c:pt>
                <c:pt idx="13">
                  <c:v>1</c:v>
                </c:pt>
              </c:numCache>
            </c:numRef>
          </c:xVal>
          <c:yVal>
            <c:numRef>
              <c:f>Backfile_data!$M$11:$M$24</c:f>
              <c:numCache>
                <c:formatCode>0.00</c:formatCode>
                <c:ptCount val="14"/>
                <c:pt idx="0" formatCode="General">
                  <c:v>0</c:v>
                </c:pt>
                <c:pt idx="1">
                  <c:v>2.4793388429752101E-2</c:v>
                </c:pt>
                <c:pt idx="2">
                  <c:v>4.1322314049586868E-2</c:v>
                </c:pt>
                <c:pt idx="3">
                  <c:v>7.4380165289256214E-2</c:v>
                </c:pt>
                <c:pt idx="4">
                  <c:v>0.11570247933884299</c:v>
                </c:pt>
                <c:pt idx="5">
                  <c:v>0.19008264462809918</c:v>
                </c:pt>
                <c:pt idx="6">
                  <c:v>0.24793388429752108</c:v>
                </c:pt>
                <c:pt idx="7">
                  <c:v>0.33884297520661266</c:v>
                </c:pt>
                <c:pt idx="8">
                  <c:v>0.45454545454545453</c:v>
                </c:pt>
                <c:pt idx="9">
                  <c:v>0.55371900826446285</c:v>
                </c:pt>
                <c:pt idx="10">
                  <c:v>0.61983471074380259</c:v>
                </c:pt>
                <c:pt idx="11">
                  <c:v>0.74380165289256306</c:v>
                </c:pt>
                <c:pt idx="12">
                  <c:v>0.88429752066115708</c:v>
                </c:pt>
                <c:pt idx="13">
                  <c:v>1</c:v>
                </c:pt>
              </c:numCache>
            </c:numRef>
          </c:yVal>
        </c:ser>
        <c:axId val="63577472"/>
        <c:axId val="63588224"/>
      </c:scatterChart>
      <c:valAx>
        <c:axId val="63577472"/>
        <c:scaling>
          <c:orientation val="minMax"/>
          <c:max val="1"/>
          <c:min val="0"/>
        </c:scaling>
        <c:axPos val="b"/>
        <c:title>
          <c:tx>
            <c:rich>
              <a:bodyPr/>
              <a:lstStyle/>
              <a:p>
                <a:pPr>
                  <a:defRPr lang="en-US" sz="2000">
                    <a:solidFill>
                      <a:srgbClr val="000000"/>
                    </a:solidFill>
                    <a:latin typeface="Calibri" pitchFamily="34" charset="0"/>
                  </a:defRPr>
                </a:pPr>
                <a:r>
                  <a:rPr lang="en-US" sz="2000">
                    <a:solidFill>
                      <a:srgbClr val="000000"/>
                    </a:solidFill>
                    <a:latin typeface="Calibri" pitchFamily="34" charset="0"/>
                  </a:rPr>
                  <a:t>Rank (normalized)</a:t>
                </a:r>
              </a:p>
            </c:rich>
          </c:tx>
          <c:layout/>
        </c:title>
        <c:numFmt formatCode="0.0" sourceLinked="0"/>
        <c:majorTickMark val="in"/>
        <c:tickLblPos val="nextTo"/>
        <c:spPr>
          <a:solidFill>
            <a:schemeClr val="tx1"/>
          </a:solidFill>
          <a:ln w="19050">
            <a:solidFill>
              <a:srgbClr val="000000"/>
            </a:solidFill>
          </a:ln>
        </c:spPr>
        <c:txPr>
          <a:bodyPr rot="0" vert="horz"/>
          <a:lstStyle/>
          <a:p>
            <a:pPr>
              <a:defRPr lang="en-US" sz="1400" b="0" i="0" u="none" strike="noStrike" baseline="0">
                <a:solidFill>
                  <a:srgbClr val="000000"/>
                </a:solidFill>
                <a:latin typeface="Calibri"/>
                <a:ea typeface="Calibri"/>
                <a:cs typeface="Calibri"/>
              </a:defRPr>
            </a:pPr>
            <a:endParaRPr lang="en-US"/>
          </a:p>
        </c:txPr>
        <c:crossAx val="63588224"/>
        <c:crosses val="autoZero"/>
        <c:crossBetween val="midCat"/>
        <c:majorUnit val="0.1"/>
      </c:valAx>
      <c:valAx>
        <c:axId val="63588224"/>
        <c:scaling>
          <c:orientation val="minMax"/>
          <c:max val="1"/>
          <c:min val="0"/>
        </c:scaling>
        <c:axPos val="l"/>
        <c:majorGridlines>
          <c:spPr>
            <a:ln w="15875">
              <a:solidFill>
                <a:srgbClr val="000000"/>
              </a:solidFill>
            </a:ln>
          </c:spPr>
        </c:majorGridlines>
        <c:title>
          <c:tx>
            <c:rich>
              <a:bodyPr/>
              <a:lstStyle/>
              <a:p>
                <a:pPr>
                  <a:defRPr lang="en-US" sz="2000">
                    <a:solidFill>
                      <a:srgbClr val="000000"/>
                    </a:solidFill>
                    <a:latin typeface="Calibri" pitchFamily="34" charset="0"/>
                  </a:defRPr>
                </a:pPr>
                <a:r>
                  <a:rPr lang="en-US" sz="2000" dirty="0">
                    <a:solidFill>
                      <a:srgbClr val="000000"/>
                    </a:solidFill>
                    <a:latin typeface="Calibri" pitchFamily="34" charset="0"/>
                  </a:rPr>
                  <a:t>Journals without full </a:t>
                </a:r>
                <a:r>
                  <a:rPr lang="en-US" sz="2000" dirty="0" err="1">
                    <a:solidFill>
                      <a:srgbClr val="000000"/>
                    </a:solidFill>
                    <a:latin typeface="Calibri" pitchFamily="34" charset="0"/>
                  </a:rPr>
                  <a:t>backfiles</a:t>
                </a:r>
                <a:r>
                  <a:rPr lang="en-US" sz="2000" dirty="0">
                    <a:solidFill>
                      <a:srgbClr val="000000"/>
                    </a:solidFill>
                    <a:latin typeface="Calibri" pitchFamily="34" charset="0"/>
                  </a:rPr>
                  <a:t> (cum. freq.)</a:t>
                </a:r>
              </a:p>
            </c:rich>
          </c:tx>
          <c:layout>
            <c:manualLayout>
              <c:xMode val="edge"/>
              <c:yMode val="edge"/>
              <c:x val="1.3186813186813201E-2"/>
              <c:y val="0.11765656565656564"/>
            </c:manualLayout>
          </c:layout>
        </c:title>
        <c:numFmt formatCode="0.0%" sourceLinked="0"/>
        <c:majorTickMark val="in"/>
        <c:tickLblPos val="nextTo"/>
        <c:spPr>
          <a:noFill/>
          <a:ln w="19050">
            <a:solidFill>
              <a:schemeClr val="bg2"/>
            </a:solidFill>
          </a:ln>
        </c:spPr>
        <c:txPr>
          <a:bodyPr/>
          <a:lstStyle/>
          <a:p>
            <a:pPr>
              <a:defRPr lang="en-US" sz="1400">
                <a:solidFill>
                  <a:schemeClr val="bg2"/>
                </a:solidFill>
                <a:latin typeface="Calibri" pitchFamily="34" charset="0"/>
              </a:defRPr>
            </a:pPr>
            <a:endParaRPr lang="en-US"/>
          </a:p>
        </c:txPr>
        <c:crossAx val="63577472"/>
        <c:crosses val="autoZero"/>
        <c:crossBetween val="midCat"/>
        <c:majorUnit val="0.1"/>
      </c:valAx>
      <c:spPr>
        <a:ln w="19050">
          <a:solidFill>
            <a:srgbClr val="000000"/>
          </a:solidFill>
        </a:ln>
      </c:spPr>
    </c:plotArea>
    <c:legend>
      <c:legendPos val="r"/>
      <c:layout>
        <c:manualLayout>
          <c:xMode val="edge"/>
          <c:yMode val="edge"/>
          <c:x val="0.18315018315018336"/>
          <c:y val="0.19761950210769128"/>
          <c:w val="0.20956776556776593"/>
          <c:h val="0.18520384951881044"/>
        </c:manualLayout>
      </c:layout>
      <c:overlay val="1"/>
      <c:spPr>
        <a:solidFill>
          <a:schemeClr val="tx1"/>
        </a:solidFill>
        <a:ln>
          <a:solidFill>
            <a:srgbClr val="000000"/>
          </a:solidFill>
        </a:ln>
      </c:spPr>
      <c:txPr>
        <a:bodyPr/>
        <a:lstStyle/>
        <a:p>
          <a:pPr>
            <a:defRPr lang="en-US" sz="1400">
              <a:solidFill>
                <a:srgbClr val="000000"/>
              </a:solidFill>
            </a:defRPr>
          </a:pPr>
          <a:endParaRPr lang="en-US"/>
        </a:p>
      </c:txPr>
    </c:legend>
    <c:plotVisOnly val="1"/>
    <c:dispBlanksAs val="zero"/>
  </c:chart>
  <c:spPr>
    <a:solidFill>
      <a:schemeClr val="tx1"/>
    </a:solidFill>
    <a:ln w="31750" cmpd="thinThick">
      <a:solidFill>
        <a:srgbClr val="9BE74F"/>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A2343B1-03E8-4B85-9406-AF0F32B5CD9F}" type="datetimeFigureOut">
              <a:rPr lang="en-US"/>
              <a:pPr>
                <a:defRPr/>
              </a:pPr>
              <a:t>2009-01-28</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60D10C4-8148-4EE1-AE20-3BFDD20B84EA}" type="slidenum">
              <a:rPr lang="en-CA"/>
              <a:pPr>
                <a:defRPr/>
              </a:pPr>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AE9E5F0-3CFC-4C40-B6B6-7EA879BABF5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eaLnBrk="1" hangingPunct="1"/>
            <a:endParaRPr lang="en-CA" smtClean="0"/>
          </a:p>
        </p:txBody>
      </p:sp>
      <p:sp>
        <p:nvSpPr>
          <p:cNvPr id="16388" name="Slide Number Placeholder 3"/>
          <p:cNvSpPr>
            <a:spLocks noGrp="1"/>
          </p:cNvSpPr>
          <p:nvPr>
            <p:ph type="sldNum" sz="quarter" idx="5"/>
          </p:nvPr>
        </p:nvSpPr>
        <p:spPr>
          <a:noFill/>
        </p:spPr>
        <p:txBody>
          <a:bodyPr/>
          <a:lstStyle/>
          <a:p>
            <a:fld id="{FD7FFE0C-A63E-4466-BF0C-87CCB98014B3}"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ln/>
        </p:spPr>
        <p:txBody>
          <a:bodyPr/>
          <a:lstStyle/>
          <a:p>
            <a:pPr marL="228600" indent="-228600" eaLnBrk="1" hangingPunct="1">
              <a:buFont typeface="Arial" pitchFamily="34" charset="0"/>
              <a:buChar char="•"/>
              <a:defRPr/>
            </a:pPr>
            <a:r>
              <a:rPr lang="en-CA" dirty="0" smtClean="0"/>
              <a:t>This chart shows only Guelph’s journals for which we do </a:t>
            </a:r>
            <a:r>
              <a:rPr lang="en-CA" b="1" dirty="0" smtClean="0"/>
              <a:t>DO NOT</a:t>
            </a:r>
            <a:r>
              <a:rPr lang="en-CA" dirty="0" smtClean="0"/>
              <a:t> have full backfiles</a:t>
            </a:r>
          </a:p>
          <a:p>
            <a:pPr marL="228600" indent="-228600" eaLnBrk="1" hangingPunct="1">
              <a:buFont typeface="Arial" pitchFamily="34" charset="0"/>
              <a:buChar char="•"/>
              <a:defRPr/>
            </a:pPr>
            <a:r>
              <a:rPr lang="en-CA" dirty="0" smtClean="0"/>
              <a:t>It indicates again that we do have the backfiles for many of the top-cited titles.</a:t>
            </a:r>
          </a:p>
          <a:p>
            <a:pPr marL="228600" indent="-228600" eaLnBrk="1" hangingPunct="1">
              <a:buFont typeface="Arial" pitchFamily="34" charset="0"/>
              <a:buChar char="•"/>
              <a:defRPr/>
            </a:pPr>
            <a:r>
              <a:rPr lang="en-CA" dirty="0" smtClean="0"/>
              <a:t>In general, the curves are steeper for low values of normalized rank than the corresponding curves dealing with current subscriptions. In other words, a greater percentage of the journals for which Guelph does not have a full backfile are found at lower values of normalized rank. </a:t>
            </a:r>
          </a:p>
          <a:p>
            <a:pPr eaLnBrk="1" hangingPunct="1">
              <a:buFontTx/>
              <a:buChar char="-"/>
              <a:defRPr/>
            </a:pPr>
            <a:endParaRPr lang="en-CA" dirty="0" smtClean="0"/>
          </a:p>
        </p:txBody>
      </p:sp>
      <p:sp>
        <p:nvSpPr>
          <p:cNvPr id="25604" name="Slide Number Placeholder 3"/>
          <p:cNvSpPr>
            <a:spLocks noGrp="1"/>
          </p:cNvSpPr>
          <p:nvPr>
            <p:ph type="sldNum" sz="quarter" idx="5"/>
          </p:nvPr>
        </p:nvSpPr>
        <p:spPr>
          <a:noFill/>
        </p:spPr>
        <p:txBody>
          <a:bodyPr/>
          <a:lstStyle/>
          <a:p>
            <a:fld id="{F9FE7C62-5F60-4EDB-A2CB-255605DBABFC}"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ln/>
        </p:spPr>
        <p:txBody>
          <a:bodyPr/>
          <a:lstStyle/>
          <a:p>
            <a:pPr marL="228600" indent="-228600" eaLnBrk="1" hangingPunct="1">
              <a:buFont typeface="Arial" pitchFamily="34" charset="0"/>
              <a:buChar char="•"/>
              <a:defRPr/>
            </a:pPr>
            <a:r>
              <a:rPr lang="en-CA" dirty="0" smtClean="0"/>
              <a:t>The JCR database is a tool known and used by faculty</a:t>
            </a:r>
          </a:p>
          <a:p>
            <a:pPr marL="228600" indent="-228600" eaLnBrk="1" hangingPunct="1">
              <a:buFont typeface="Arial" pitchFamily="34" charset="0"/>
              <a:buChar char="•"/>
              <a:defRPr/>
            </a:pPr>
            <a:r>
              <a:rPr lang="en-CA" dirty="0" smtClean="0"/>
              <a:t>It is time-consuming to compare lists of JCR journals to our own as concerns current subscriptions and backfiles. If this process could be automated much time could be saved.  </a:t>
            </a:r>
          </a:p>
          <a:p>
            <a:pPr marL="228600" indent="-228600" eaLnBrk="1" hangingPunct="1">
              <a:buFont typeface="Arial" pitchFamily="34" charset="0"/>
              <a:buChar char="•"/>
              <a:defRPr/>
            </a:pPr>
            <a:r>
              <a:rPr lang="en-CA" dirty="0" smtClean="0"/>
              <a:t>Guelph has recently started using the Verde ERM and ensured that our SFX knowledgebase is up to date. Using data exported from these sources could result in substantial time savings, but we haven’t tried that yet.</a:t>
            </a:r>
          </a:p>
          <a:p>
            <a:pPr marL="228600" indent="-228600" eaLnBrk="1" hangingPunct="1">
              <a:buFont typeface="Arial" pitchFamily="34" charset="0"/>
              <a:buChar char="•"/>
              <a:defRPr/>
            </a:pPr>
            <a:r>
              <a:rPr lang="en-CA" dirty="0" smtClean="0"/>
              <a:t>We hope to collect and review more data for other subject areas – e.g. life sciences and social sciences. The approach described in this presentation will likely have greatest value in the sciences.</a:t>
            </a:r>
          </a:p>
          <a:p>
            <a:pPr marL="228600" indent="-228600" eaLnBrk="1" hangingPunct="1">
              <a:buFont typeface="Arial" pitchFamily="34" charset="0"/>
              <a:buChar char="•"/>
              <a:defRPr/>
            </a:pPr>
            <a:endParaRPr lang="en-CA" dirty="0" smtClean="0"/>
          </a:p>
          <a:p>
            <a:pPr marL="228600" indent="-228600" eaLnBrk="1" hangingPunct="1">
              <a:buFont typeface="Arial" pitchFamily="34" charset="0"/>
              <a:buChar char="•"/>
              <a:defRPr/>
            </a:pPr>
            <a:r>
              <a:rPr lang="en-CA" dirty="0" smtClean="0"/>
              <a:t>Guelph’s LibQual data indicates that we are close to meeting faculty’s minimum expectations for journal access but not much more. They have high expectations / needs for journal access.</a:t>
            </a:r>
          </a:p>
          <a:p>
            <a:pPr eaLnBrk="1" hangingPunct="1">
              <a:buFontTx/>
              <a:buChar char="-"/>
              <a:defRPr/>
            </a:pPr>
            <a:endParaRPr lang="en-CA" dirty="0" smtClean="0"/>
          </a:p>
        </p:txBody>
      </p:sp>
      <p:sp>
        <p:nvSpPr>
          <p:cNvPr id="26628" name="Slide Number Placeholder 3"/>
          <p:cNvSpPr>
            <a:spLocks noGrp="1"/>
          </p:cNvSpPr>
          <p:nvPr>
            <p:ph type="sldNum" sz="quarter" idx="5"/>
          </p:nvPr>
        </p:nvSpPr>
        <p:spPr>
          <a:noFill/>
        </p:spPr>
        <p:txBody>
          <a:bodyPr/>
          <a:lstStyle/>
          <a:p>
            <a:fld id="{FFAD9469-09FC-41BE-8205-3F3661A079FB}" type="slidenum">
              <a:rPr lang="en-US" smtClean="0"/>
              <a:pPr/>
              <a:t>12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51CBE6AF-2DD8-4160-8E8B-194946A9CA41}" type="slidenum">
              <a:rPr lang="en-US" smtClean="0"/>
              <a:pPr/>
              <a:t>2</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ln/>
        </p:spPr>
        <p:txBody>
          <a:bodyPr/>
          <a:lstStyle/>
          <a:p>
            <a:pPr marL="228600" indent="-228600" eaLnBrk="1" hangingPunct="1">
              <a:buFontTx/>
              <a:buChar char="•"/>
              <a:defRPr/>
            </a:pPr>
            <a:r>
              <a:rPr lang="en-US" dirty="0" smtClean="0"/>
              <a:t>Library, faculty, university administration have a common interest in determining that the Library’s journal collection is strong and relevant</a:t>
            </a:r>
          </a:p>
          <a:p>
            <a:pPr marL="228600" indent="-228600" eaLnBrk="1" hangingPunct="1">
              <a:buFontTx/>
              <a:buChar char="•"/>
              <a:defRPr/>
            </a:pPr>
            <a:r>
              <a:rPr lang="en-US" dirty="0" smtClean="0"/>
              <a:t>Major university libraries spend 60-80% of their materials budget on serials; this includes databases (aggregated journal databases as well)</a:t>
            </a:r>
          </a:p>
          <a:p>
            <a:pPr eaLnBrk="1" hangingPunct="1">
              <a:defRPr/>
            </a:pPr>
            <a:endParaRPr lang="en-US" dirty="0" smtClean="0"/>
          </a:p>
          <a:p>
            <a:pPr eaLnBrk="1" hangingPunct="1">
              <a:defRPr/>
            </a:pPr>
            <a:endParaRPr lang="en-US" dirty="0" smtClean="0"/>
          </a:p>
          <a:p>
            <a:pPr eaLnBrk="1" hangingPunct="1">
              <a:defRPr/>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B327F48E-0D21-47C7-8C56-0906C6729B96}" type="slidenum">
              <a:rPr lang="en-US" smtClean="0"/>
              <a:pPr/>
              <a:t>3</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ln/>
        </p:spPr>
        <p:txBody>
          <a:bodyPr/>
          <a:lstStyle/>
          <a:p>
            <a:pPr marL="228600" indent="-228600" eaLnBrk="1" hangingPunct="1">
              <a:buFontTx/>
              <a:buChar char="•"/>
              <a:defRPr/>
            </a:pPr>
            <a:r>
              <a:rPr lang="en-US" dirty="0" smtClean="0"/>
              <a:t>Looked at hard science departments:  Chemistry, Physics, Engineering, Mathematics &amp; Statistics</a:t>
            </a:r>
          </a:p>
          <a:p>
            <a:pPr marL="228600" indent="-228600" eaLnBrk="1" hangingPunct="1">
              <a:buFontTx/>
              <a:buChar char="•"/>
              <a:defRPr/>
            </a:pPr>
            <a:r>
              <a:rPr lang="en-US" dirty="0" smtClean="0"/>
              <a:t>These Guelph departments are smaller than some in Ontario, but all offer Ph.D. programs.  The grad programs are important to the departments.</a:t>
            </a:r>
          </a:p>
          <a:p>
            <a:pPr marL="228600" indent="-228600" eaLnBrk="1" hangingPunct="1">
              <a:buFontTx/>
              <a:buChar char="•"/>
              <a:defRPr/>
            </a:pPr>
            <a:r>
              <a:rPr lang="en-US" dirty="0" smtClean="0"/>
              <a:t>The faculty complements are : Chemistry ca. 18; Physics 18; Math&amp; Stats 23; Engineering 33.</a:t>
            </a:r>
          </a:p>
          <a:p>
            <a:pPr marL="228600" indent="-228600" eaLnBrk="1" hangingPunct="1">
              <a:buFontTx/>
              <a:buChar char="•"/>
              <a:defRPr/>
            </a:pPr>
            <a:r>
              <a:rPr lang="en-US" dirty="0" smtClean="0"/>
              <a:t>Guelph’s journals usually accessed as part of publishers’ packages or aggregated databases</a:t>
            </a:r>
          </a:p>
          <a:p>
            <a:pPr eaLnBrk="1" hangingPunct="1">
              <a:defRPr/>
            </a:pPr>
            <a:endParaRPr lang="en-US" dirty="0" smtClean="0"/>
          </a:p>
          <a:p>
            <a:pPr eaLnBrk="1" hangingPunct="1">
              <a:defRPr/>
            </a:pPr>
            <a:r>
              <a:rPr lang="en-US" dirty="0" smtClean="0"/>
              <a:t>OCUL = Ontario Council of University Libraries</a:t>
            </a:r>
          </a:p>
          <a:p>
            <a:pPr eaLnBrk="1" hangingPunct="1">
              <a:defRPr/>
            </a:pPr>
            <a:r>
              <a:rPr lang="en-US" dirty="0" smtClean="0"/>
              <a:t>CRKN = Canadian Research Knowledge Network</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600C07CB-8ED8-4EF0-B9BC-16F98AE5CDF5}" type="slidenum">
              <a:rPr lang="en-US" smtClean="0"/>
              <a:pPr/>
              <a:t>4</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marL="228600" indent="-228600" eaLnBrk="1" hangingPunct="1">
              <a:buFontTx/>
              <a:buChar char="•"/>
            </a:pPr>
            <a:r>
              <a:rPr lang="en-CA" smtClean="0"/>
              <a:t>This research work grew from an effort to identify important journals that we did not currently subscribe to, as part of the Collection Unit’s “new product” request cycle. </a:t>
            </a:r>
          </a:p>
          <a:p>
            <a:pPr marL="228600" indent="-228600" eaLnBrk="1" hangingPunct="1">
              <a:buFontTx/>
              <a:buChar char="•"/>
            </a:pPr>
            <a:r>
              <a:rPr lang="en-CA" smtClean="0"/>
              <a:t>Selected the subject headings in the JCR database that covered the primary research and teaching interests for a department (discipline), then downloaded the information in the JCR database for all journals assigned to at least one of the subject headings. This file was imported into Excel.</a:t>
            </a:r>
          </a:p>
          <a:p>
            <a:pPr marL="228600" indent="-228600" eaLnBrk="1" hangingPunct="1">
              <a:buFontTx/>
              <a:buChar char="•"/>
            </a:pPr>
            <a:r>
              <a:rPr lang="en-CA" smtClean="0"/>
              <a:t>Established a minimum threshold of citation activity for a journal to be included in the study (each journal included had to have been cited more than a certain number of times by the articles indexed in the JCR database for the year in question). </a:t>
            </a:r>
          </a:p>
          <a:p>
            <a:pPr marL="228600" indent="-228600" eaLnBrk="1" hangingPunct="1">
              <a:buFontTx/>
              <a:buChar char="•"/>
            </a:pPr>
            <a:r>
              <a:rPr lang="en-US" smtClean="0"/>
              <a:t>Ranked the selected journals on the basis of total number of citations (“total cites”) received in the publication year under study. Performed any additional  calculations necessary for the analysis. </a:t>
            </a:r>
          </a:p>
          <a:p>
            <a:pPr marL="228600" indent="-228600" eaLnBrk="1" hangingPunct="1">
              <a:buFontTx/>
              <a:buChar char="•"/>
            </a:pPr>
            <a:r>
              <a:rPr lang="en-CA" smtClean="0"/>
              <a:t>Determined whether access to current issues of the selected journals was available through the University of Guelph Library, from within TUG, via CISTI Source or through interlibrary loan (ILL). Subsequently, reviewed whether or not we had complete access to the journal volumes (i.e. had the complete backfile).</a:t>
            </a:r>
            <a:endParaRPr lang="en-US" smtClean="0"/>
          </a:p>
          <a:p>
            <a:pPr marL="228600" indent="-228600" eaLnBrk="1" hangingPunct="1"/>
            <a:endParaRPr lang="en-US" smtClean="0"/>
          </a:p>
          <a:p>
            <a:pPr marL="228600" indent="-228600" eaLnBrk="1" hangingPunct="1"/>
            <a:r>
              <a:rPr lang="en-US" smtClean="0"/>
              <a:t>TUG = TriUniversity Group of Libraries; i.e. Guelph, Waterloo, and Laurier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ln/>
        </p:spPr>
        <p:txBody>
          <a:bodyPr/>
          <a:lstStyle/>
          <a:p>
            <a:pPr marL="228600" indent="-228600" eaLnBrk="1" hangingPunct="1">
              <a:buFont typeface="Arial" pitchFamily="34" charset="0"/>
              <a:buChar char="•"/>
              <a:defRPr/>
            </a:pPr>
            <a:r>
              <a:rPr lang="en-CA" dirty="0" smtClean="0"/>
              <a:t>All of the selected journals in the JCR subject areas chosen (i.e. those with citation counts greater than the cut-off) are shown in this plot.</a:t>
            </a:r>
          </a:p>
          <a:p>
            <a:pPr marL="228600" indent="-228600" eaLnBrk="1" hangingPunct="1">
              <a:buFont typeface="Arial" pitchFamily="34" charset="0"/>
              <a:buChar char="•"/>
              <a:defRPr/>
            </a:pPr>
            <a:r>
              <a:rPr lang="en-CA" dirty="0" smtClean="0"/>
              <a:t>This chart is presented to give greater insight into the JCR data analyzed and to underscore that there is a relatively small number of journals within each subject grouping (e.g. the chemistry journals considered here) that is highly cited.</a:t>
            </a:r>
          </a:p>
          <a:p>
            <a:pPr marL="228600" indent="-228600" eaLnBrk="1" hangingPunct="1">
              <a:buFont typeface="Arial" pitchFamily="34" charset="0"/>
              <a:buChar char="•"/>
              <a:defRPr/>
            </a:pPr>
            <a:r>
              <a:rPr lang="en-CA" dirty="0" smtClean="0"/>
              <a:t>General citation pattern overall : the chemistry and physics journals have higher citation counts; math &amp; stats  has the lowest. Engineering has the largest number of journals selected reflecting the large number of sub-fields considered.</a:t>
            </a:r>
          </a:p>
          <a:p>
            <a:pPr marL="228600" indent="-228600" eaLnBrk="1" hangingPunct="1">
              <a:buFont typeface="Arial" pitchFamily="34" charset="0"/>
              <a:buChar char="•"/>
              <a:defRPr/>
            </a:pPr>
            <a:endParaRPr lang="en-CA" dirty="0" smtClean="0"/>
          </a:p>
          <a:p>
            <a:pPr eaLnBrk="1" hangingPunct="1">
              <a:defRPr/>
            </a:pPr>
            <a:r>
              <a:rPr lang="en-CA" dirty="0" smtClean="0"/>
              <a:t>For a particular subject area, the most heavily cited journal is ranked #1, the second-most #2, and so on.</a:t>
            </a:r>
          </a:p>
          <a:p>
            <a:pPr eaLnBrk="1" hangingPunct="1">
              <a:defRPr/>
            </a:pPr>
            <a:r>
              <a:rPr lang="en-CA" dirty="0" smtClean="0"/>
              <a:t>The journals portrayed in this chart are not necessarily subscribed to by the University of Guelph Library. </a:t>
            </a:r>
          </a:p>
        </p:txBody>
      </p:sp>
      <p:sp>
        <p:nvSpPr>
          <p:cNvPr id="20484" name="Slide Number Placeholder 3"/>
          <p:cNvSpPr>
            <a:spLocks noGrp="1"/>
          </p:cNvSpPr>
          <p:nvPr>
            <p:ph type="sldNum" sz="quarter" idx="5"/>
          </p:nvPr>
        </p:nvSpPr>
        <p:spPr>
          <a:noFill/>
        </p:spPr>
        <p:txBody>
          <a:bodyPr/>
          <a:lstStyle/>
          <a:p>
            <a:fld id="{911A9C8C-06E0-4285-BBA3-B53BCADE41DB}"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ln/>
        </p:spPr>
        <p:txBody>
          <a:bodyPr/>
          <a:lstStyle/>
          <a:p>
            <a:pPr eaLnBrk="1" hangingPunct="1">
              <a:defRPr/>
            </a:pPr>
            <a:r>
              <a:rPr lang="en-CA" dirty="0" smtClean="0"/>
              <a:t>Normalization process :</a:t>
            </a:r>
          </a:p>
          <a:p>
            <a:pPr marL="228600" indent="-228600" eaLnBrk="1" hangingPunct="1">
              <a:buFont typeface="Arial" pitchFamily="34" charset="0"/>
              <a:buChar char="•"/>
              <a:defRPr/>
            </a:pPr>
            <a:r>
              <a:rPr lang="en-CA" dirty="0" smtClean="0"/>
              <a:t>Horizontal axis : rank is divided by total number of journals selected. Thus, the maximum normalized rank value for each of the curves is 1.</a:t>
            </a:r>
          </a:p>
          <a:p>
            <a:pPr marL="228600" indent="-228600" eaLnBrk="1" hangingPunct="1">
              <a:buFont typeface="Arial" pitchFamily="34" charset="0"/>
              <a:buChar char="•"/>
              <a:defRPr/>
            </a:pPr>
            <a:r>
              <a:rPr lang="en-CA" dirty="0" smtClean="0"/>
              <a:t>Vertical axis : citation counts for the journals are divided by the average citation count for all of the journals selected. </a:t>
            </a:r>
          </a:p>
          <a:p>
            <a:pPr eaLnBrk="1" hangingPunct="1">
              <a:defRPr/>
            </a:pPr>
            <a:endParaRPr lang="en-CA" dirty="0" smtClean="0"/>
          </a:p>
          <a:p>
            <a:pPr eaLnBrk="1" hangingPunct="1">
              <a:defRPr/>
            </a:pPr>
            <a:r>
              <a:rPr lang="en-CA" dirty="0" smtClean="0"/>
              <a:t>The curves are normalized to underscore the essential similarity of their shapes. It’s also convenient to normalize the curves for purposes of data presentation.</a:t>
            </a:r>
          </a:p>
        </p:txBody>
      </p:sp>
      <p:sp>
        <p:nvSpPr>
          <p:cNvPr id="21508" name="Slide Number Placeholder 3"/>
          <p:cNvSpPr>
            <a:spLocks noGrp="1"/>
          </p:cNvSpPr>
          <p:nvPr>
            <p:ph type="sldNum" sz="quarter" idx="5"/>
          </p:nvPr>
        </p:nvSpPr>
        <p:spPr>
          <a:noFill/>
        </p:spPr>
        <p:txBody>
          <a:bodyPr/>
          <a:lstStyle/>
          <a:p>
            <a:fld id="{3F9A05BB-DB2A-4EDE-A086-813863BB1499}"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A9FFAC75-356B-4CE0-87DD-744D2A75E14E}" type="slidenum">
              <a:rPr lang="en-US" smtClean="0"/>
              <a:pPr/>
              <a:t>7</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marL="228600" indent="-228600" eaLnBrk="1" hangingPunct="1">
              <a:buFontTx/>
              <a:buChar char="•"/>
            </a:pPr>
            <a:r>
              <a:rPr lang="en-CA" smtClean="0"/>
              <a:t>The top three entries in this chart indicate the availability of current subscriptions to these chemistry journals to University of Guelph users. </a:t>
            </a:r>
          </a:p>
          <a:p>
            <a:pPr marL="228600" indent="-228600" eaLnBrk="1" hangingPunct="1">
              <a:buFontTx/>
              <a:buChar char="•"/>
            </a:pPr>
            <a:r>
              <a:rPr lang="en-CA" smtClean="0"/>
              <a:t>The fourth line is the total number of chemistry journals considered. The next four entries indicate whether “current” (2005)  issues that are not available online must be accessed in print format through the University of Guelph Library, or by document delivery, or interlibrary loan. </a:t>
            </a:r>
          </a:p>
          <a:p>
            <a:pPr marL="228600" indent="-228600" eaLnBrk="1" hangingPunct="1">
              <a:buFontTx/>
              <a:buChar char="•"/>
            </a:pPr>
            <a:r>
              <a:rPr lang="en-CA" smtClean="0"/>
              <a:t>The “available within 3 days” figure includes every method of access except interlibrary loan.</a:t>
            </a:r>
          </a:p>
          <a:p>
            <a:pPr marL="228600" indent="-228600" eaLnBrk="1" hangingPunct="1">
              <a:buFontTx/>
              <a:buChar char="•"/>
            </a:pPr>
            <a:endParaRPr lang="en-CA" smtClean="0"/>
          </a:p>
          <a:p>
            <a:pPr marL="228600" indent="-228600" eaLnBrk="1" hangingPunct="1">
              <a:buFontTx/>
              <a:buChar char="•"/>
            </a:pPr>
            <a:r>
              <a:rPr lang="en-CA" smtClean="0"/>
              <a:t>Physics : 99 % availability within in 3 days</a:t>
            </a:r>
          </a:p>
          <a:p>
            <a:pPr marL="228600" indent="-228600" eaLnBrk="1" hangingPunct="1">
              <a:buFontTx/>
              <a:buChar char="•"/>
            </a:pPr>
            <a:r>
              <a:rPr lang="en-CA" smtClean="0"/>
              <a:t>Engineering : 98%</a:t>
            </a:r>
          </a:p>
          <a:p>
            <a:pPr marL="228600" indent="-228600" eaLnBrk="1" hangingPunct="1">
              <a:buFontTx/>
              <a:buChar char="•"/>
            </a:pPr>
            <a:r>
              <a:rPr lang="en-CA" smtClean="0"/>
              <a:t>Math/Stats : 98 % </a:t>
            </a:r>
          </a:p>
          <a:p>
            <a:pPr marL="228600" indent="-228600" eaLnBrk="1" hangingPunct="1">
              <a:buFontTx/>
              <a:buChar char="•"/>
            </a:pPr>
            <a:endParaRPr lang="en-CA" smtClean="0"/>
          </a:p>
          <a:p>
            <a:pPr marL="228600" indent="-228600" eaLnBrk="1" hangingPunct="1">
              <a:buFontTx/>
              <a:buChar char="•"/>
            </a:pPr>
            <a:r>
              <a:rPr lang="en-US" smtClean="0"/>
              <a:t>Guelph’s journal collection for the hard sciences has not changed much since 2005 – we already had all the ‘major’ publishers’ suites:  Elsevier, Springer, Wiley; American Chemical Society, Royal Society of Chemistry; Institute of Physics, American Institute of Physics.  We have more recently picked up the SIAM collection for Math.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ln/>
        </p:spPr>
        <p:txBody>
          <a:bodyPr/>
          <a:lstStyle/>
          <a:p>
            <a:pPr marL="228600" indent="-228600" eaLnBrk="1" hangingPunct="1">
              <a:buFont typeface="Arial" pitchFamily="34" charset="0"/>
              <a:buChar char="•"/>
              <a:defRPr/>
            </a:pPr>
            <a:r>
              <a:rPr lang="en-CA" dirty="0" smtClean="0"/>
              <a:t>We refer to this as a “cumulative frequency curve”</a:t>
            </a:r>
          </a:p>
          <a:p>
            <a:pPr marL="228600" indent="-228600" eaLnBrk="1" hangingPunct="1">
              <a:buFont typeface="Arial" pitchFamily="34" charset="0"/>
              <a:buChar char="•"/>
              <a:defRPr/>
            </a:pPr>
            <a:r>
              <a:rPr lang="en-CA" dirty="0" smtClean="0"/>
              <a:t>This chart includes only those journals in the respective JCR lists that Guelph does</a:t>
            </a:r>
            <a:r>
              <a:rPr lang="en-CA" b="1" dirty="0" smtClean="0"/>
              <a:t> not</a:t>
            </a:r>
            <a:r>
              <a:rPr lang="en-CA" dirty="0" smtClean="0"/>
              <a:t> subscribe to</a:t>
            </a:r>
          </a:p>
          <a:p>
            <a:pPr marL="228600" indent="-228600" eaLnBrk="1" hangingPunct="1">
              <a:buFont typeface="Arial" pitchFamily="34" charset="0"/>
              <a:buChar char="•"/>
              <a:defRPr/>
            </a:pPr>
            <a:r>
              <a:rPr lang="en-CA" dirty="0" smtClean="0"/>
              <a:t>We receive most of the top journals on subscription</a:t>
            </a:r>
          </a:p>
          <a:p>
            <a:pPr marL="228600" indent="-228600" eaLnBrk="1" hangingPunct="1">
              <a:buFont typeface="Arial" pitchFamily="34" charset="0"/>
              <a:buChar char="•"/>
              <a:defRPr/>
            </a:pPr>
            <a:r>
              <a:rPr lang="en-CA" dirty="0" smtClean="0"/>
              <a:t>For Chemistry: only 14 % of the non-subscribed journals have a rank of less than 0.4 ; approximately 45% have a rank of less than 0.6</a:t>
            </a:r>
          </a:p>
          <a:p>
            <a:pPr marL="228600" indent="-228600" eaLnBrk="1" hangingPunct="1">
              <a:buFont typeface="Arial" pitchFamily="34" charset="0"/>
              <a:buChar char="•"/>
              <a:defRPr/>
            </a:pPr>
            <a:r>
              <a:rPr lang="en-CA" dirty="0" smtClean="0"/>
              <a:t>Again, considering Chemistry, for a normalized rank of 0.5 the cumulative frequency value is about 32 %. In other words : only 32% of the journals we don’t have have a rank better (lower) than 0.5; 68% of the non-subscribed journals have a rank worse (higher) than 0.5</a:t>
            </a:r>
          </a:p>
          <a:p>
            <a:pPr marL="228600" indent="-228600" eaLnBrk="1" hangingPunct="1">
              <a:buFont typeface="Arial" pitchFamily="34" charset="0"/>
              <a:buChar char="•"/>
              <a:defRPr/>
            </a:pPr>
            <a:endParaRPr lang="en-CA" dirty="0" smtClean="0"/>
          </a:p>
          <a:p>
            <a:pPr eaLnBrk="1" hangingPunct="1">
              <a:buFontTx/>
              <a:buChar char="-"/>
              <a:defRPr/>
            </a:pPr>
            <a:endParaRPr lang="en-CA" dirty="0" smtClean="0"/>
          </a:p>
        </p:txBody>
      </p:sp>
      <p:sp>
        <p:nvSpPr>
          <p:cNvPr id="23556" name="Slide Number Placeholder 3"/>
          <p:cNvSpPr>
            <a:spLocks noGrp="1"/>
          </p:cNvSpPr>
          <p:nvPr>
            <p:ph type="sldNum" sz="quarter" idx="5"/>
          </p:nvPr>
        </p:nvSpPr>
        <p:spPr>
          <a:noFill/>
        </p:spPr>
        <p:txBody>
          <a:bodyPr/>
          <a:lstStyle/>
          <a:p>
            <a:fld id="{89245C74-8095-4D21-A3A4-34192DFEF290}"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ln/>
        </p:spPr>
        <p:txBody>
          <a:bodyPr/>
          <a:lstStyle/>
          <a:p>
            <a:pPr marL="228600" indent="-228600" eaLnBrk="1" hangingPunct="1">
              <a:buFont typeface="Arial" pitchFamily="34" charset="0"/>
              <a:buChar char="•"/>
              <a:defRPr/>
            </a:pPr>
            <a:r>
              <a:rPr lang="en-CA" dirty="0" smtClean="0"/>
              <a:t>This plot combines data for chemistry journals shown on previous plots. </a:t>
            </a:r>
          </a:p>
          <a:p>
            <a:pPr marL="228600" indent="-228600" eaLnBrk="1" hangingPunct="1">
              <a:buFont typeface="Arial" pitchFamily="34" charset="0"/>
              <a:buChar char="•"/>
              <a:defRPr/>
            </a:pPr>
            <a:r>
              <a:rPr lang="en-CA" dirty="0" smtClean="0"/>
              <a:t>The curve with rectangular data points shows the cumulative frequency values. The curve with triangular data points shows normalized total citation – rank behaviour. </a:t>
            </a:r>
          </a:p>
          <a:p>
            <a:pPr marL="228600" indent="-228600" eaLnBrk="1" hangingPunct="1">
              <a:buFont typeface="Arial" pitchFamily="34" charset="0"/>
              <a:buChar char="•"/>
              <a:defRPr/>
            </a:pPr>
            <a:r>
              <a:rPr lang="en-CA" dirty="0" smtClean="0"/>
              <a:t>The cumulative frequency values are read from the right-hand axis this time</a:t>
            </a:r>
          </a:p>
          <a:p>
            <a:pPr marL="228600" indent="-228600" eaLnBrk="1" hangingPunct="1">
              <a:buFont typeface="Arial" pitchFamily="34" charset="0"/>
              <a:buChar char="•"/>
              <a:defRPr/>
            </a:pPr>
            <a:r>
              <a:rPr lang="en-CA" dirty="0" smtClean="0"/>
              <a:t>This plot shows that our ‘unsubscribed’ journals are less frequently used (i.e. there are more at higher ranks)</a:t>
            </a:r>
          </a:p>
          <a:p>
            <a:pPr marL="228600" indent="-228600" eaLnBrk="1" hangingPunct="1">
              <a:buFont typeface="Arial" pitchFamily="34" charset="0"/>
              <a:buChar char="•"/>
              <a:defRPr/>
            </a:pPr>
            <a:endParaRPr lang="en-CA" dirty="0" smtClean="0"/>
          </a:p>
          <a:p>
            <a:pPr marL="228600" indent="-228600" eaLnBrk="1" hangingPunct="1">
              <a:buFont typeface="Arial" pitchFamily="34" charset="0"/>
              <a:buChar char="•"/>
              <a:defRPr/>
            </a:pPr>
            <a:r>
              <a:rPr lang="en-CA" dirty="0" smtClean="0"/>
              <a:t>A journal with a normalized total citations value of 1.0 receives ‘average’ use. Thus, referring to the above chart,  more than 90% of the unsubscribed chemistry journals (for Guelph) are found among the “below average use” journals from the JCR chemistry list.</a:t>
            </a:r>
          </a:p>
          <a:p>
            <a:pPr eaLnBrk="1" hangingPunct="1">
              <a:buFontTx/>
              <a:buChar char="-"/>
              <a:defRPr/>
            </a:pPr>
            <a:endParaRPr lang="en-CA" dirty="0" smtClean="0"/>
          </a:p>
        </p:txBody>
      </p:sp>
      <p:sp>
        <p:nvSpPr>
          <p:cNvPr id="24580" name="Slide Number Placeholder 3"/>
          <p:cNvSpPr>
            <a:spLocks noGrp="1"/>
          </p:cNvSpPr>
          <p:nvPr>
            <p:ph type="sldNum" sz="quarter" idx="5"/>
          </p:nvPr>
        </p:nvSpPr>
        <p:spPr>
          <a:noFill/>
        </p:spPr>
        <p:txBody>
          <a:bodyPr/>
          <a:lstStyle/>
          <a:p>
            <a:fld id="{0E584F71-07EC-4C53-B22C-D8B3B2A3C677}"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2CC31B-3C65-4EF2-BF6B-8B4DB1E7EA6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41758A-F319-4854-9316-0A112456B9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652B31-D442-4B87-B9BD-EDCD16AC643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744344-6B75-438F-B2BA-FB373A75A739}"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78832CA-ACB3-4A76-9459-44EABFADF9A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5FD259-C5BC-46E2-B0C5-7EEBEFB0DA1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5CCDAE-A95E-4A78-B533-F932DD73BFD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C34412-CA9B-4BB0-B1F2-87F27427B5F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8F66E9B-9CCD-4475-92F1-AFCC83423A0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604E5E5-837A-4BE4-A0F6-8F081B460BF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B09446F-F1A9-4109-9904-BA7B7A7A7EE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828D6D-D10A-435B-8A84-D5C264D8D00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4438F6-BA01-4611-87C2-BF6A52CE012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F26B4"/>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9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399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399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A6EC938-8840-4443-B92C-DA99A972B005}"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066800"/>
            <a:ext cx="8153400" cy="1470025"/>
          </a:xfrm>
        </p:spPr>
        <p:txBody>
          <a:bodyPr/>
          <a:lstStyle/>
          <a:p>
            <a:pPr eaLnBrk="1" hangingPunct="1"/>
            <a:r>
              <a:rPr lang="en-US" sz="3200" b="1" smtClean="0">
                <a:solidFill>
                  <a:srgbClr val="9BE74F"/>
                </a:solidFill>
              </a:rPr>
              <a:t>Beyond use statistics: Journal collections that meet faculty needs </a:t>
            </a:r>
          </a:p>
        </p:txBody>
      </p:sp>
      <p:sp>
        <p:nvSpPr>
          <p:cNvPr id="2051" name="Rectangle 3"/>
          <p:cNvSpPr>
            <a:spLocks noGrp="1" noChangeArrowheads="1"/>
          </p:cNvSpPr>
          <p:nvPr>
            <p:ph type="subTitle" idx="1"/>
          </p:nvPr>
        </p:nvSpPr>
        <p:spPr>
          <a:xfrm>
            <a:off x="1219200" y="3429000"/>
            <a:ext cx="6781800" cy="1676400"/>
          </a:xfrm>
        </p:spPr>
        <p:txBody>
          <a:bodyPr/>
          <a:lstStyle/>
          <a:p>
            <a:pPr eaLnBrk="1" hangingPunct="1"/>
            <a:r>
              <a:rPr lang="en-US" sz="2800" smtClean="0"/>
              <a:t>Linda Day and Alan Gale</a:t>
            </a:r>
          </a:p>
          <a:p>
            <a:pPr eaLnBrk="1" hangingPunct="1"/>
            <a:r>
              <a:rPr lang="en-US" sz="2800" smtClean="0"/>
              <a:t>Information Resources &amp; Collections Unit</a:t>
            </a:r>
          </a:p>
          <a:p>
            <a:pPr eaLnBrk="1" hangingPunct="1"/>
            <a:r>
              <a:rPr lang="en-US" sz="2800" smtClean="0"/>
              <a:t>University of Guelph Library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828800" y="1219200"/>
          <a:ext cx="5410201" cy="3104346"/>
        </p:xfrm>
        <a:graphic>
          <a:graphicData uri="http://schemas.openxmlformats.org/drawingml/2006/table">
            <a:tbl>
              <a:tblPr/>
              <a:tblGrid>
                <a:gridCol w="2590800"/>
                <a:gridCol w="1447800"/>
                <a:gridCol w="1371601"/>
              </a:tblGrid>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50)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46</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Calibri" pitchFamily="34" charset="0"/>
                        </a:rPr>
                        <a:t> 92 %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100)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89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 89 %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200)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153</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 77 %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300)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204</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 68 %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400)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256</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 64 %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Avail. online (all) </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 280</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 61 %</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0080">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Note :  examined 457 journals in total </a:t>
                      </a:r>
                      <a:endParaRPr kumimoji="0" lang="en-US" sz="2000" b="1" i="0" u="none" strike="noStrike" cap="none" normalizeH="0" baseline="0" dirty="0" smtClean="0">
                        <a:ln>
                          <a:noFill/>
                        </a:ln>
                        <a:solidFill>
                          <a:srgbClr val="9BE74F"/>
                        </a:solidFill>
                        <a:effectLst/>
                        <a:latin typeface="Calibri"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1298" name="TextBox 4"/>
          <p:cNvSpPr txBox="1">
            <a:spLocks noChangeArrowheads="1"/>
          </p:cNvSpPr>
          <p:nvPr/>
        </p:nvSpPr>
        <p:spPr bwMode="auto">
          <a:xfrm>
            <a:off x="762000" y="304800"/>
            <a:ext cx="7467600" cy="584200"/>
          </a:xfrm>
          <a:prstGeom prst="rect">
            <a:avLst/>
          </a:prstGeom>
          <a:noFill/>
          <a:ln w="9525">
            <a:noFill/>
            <a:miter lim="800000"/>
            <a:headEnd/>
            <a:tailEnd/>
          </a:ln>
        </p:spPr>
        <p:txBody>
          <a:bodyPr>
            <a:spAutoFit/>
          </a:bodyPr>
          <a:lstStyle/>
          <a:p>
            <a:r>
              <a:rPr lang="en-CA" sz="3200" b="1">
                <a:solidFill>
                  <a:srgbClr val="9BE74F"/>
                </a:solidFill>
              </a:rPr>
              <a:t>Backfile data for Chemistry journals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238125" y="285750"/>
          <a:ext cx="8667750" cy="62865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200" b="1" smtClean="0">
                <a:solidFill>
                  <a:srgbClr val="9BE74F"/>
                </a:solidFill>
              </a:rPr>
              <a:t>Discussion / Conclusions</a:t>
            </a:r>
          </a:p>
        </p:txBody>
      </p:sp>
      <p:sp>
        <p:nvSpPr>
          <p:cNvPr id="13315" name="Rectangle 3"/>
          <p:cNvSpPr>
            <a:spLocks noGrp="1" noChangeArrowheads="1"/>
          </p:cNvSpPr>
          <p:nvPr>
            <p:ph type="body" idx="1"/>
          </p:nvPr>
        </p:nvSpPr>
        <p:spPr/>
        <p:txBody>
          <a:bodyPr/>
          <a:lstStyle/>
          <a:p>
            <a:pPr marL="685800" eaLnBrk="1" hangingPunct="1">
              <a:lnSpc>
                <a:spcPct val="90000"/>
              </a:lnSpc>
            </a:pPr>
            <a:r>
              <a:rPr lang="en-US" sz="2800" smtClean="0"/>
              <a:t>Guelph has ‘good’ coverage of the journal literature in the subject areas reviewed</a:t>
            </a:r>
          </a:p>
          <a:p>
            <a:pPr marL="685800" eaLnBrk="1" hangingPunct="1">
              <a:lnSpc>
                <a:spcPct val="90000"/>
              </a:lnSpc>
            </a:pPr>
            <a:r>
              <a:rPr lang="en-US" sz="2800" smtClean="0"/>
              <a:t>Analytical approach is simple.  </a:t>
            </a:r>
          </a:p>
          <a:p>
            <a:pPr marL="685800" eaLnBrk="1" hangingPunct="1">
              <a:lnSpc>
                <a:spcPct val="90000"/>
              </a:lnSpc>
            </a:pPr>
            <a:r>
              <a:rPr lang="en-US" sz="2800" smtClean="0"/>
              <a:t>Results can be portrayed clearly.</a:t>
            </a:r>
          </a:p>
          <a:p>
            <a:pPr marL="685800" eaLnBrk="1" hangingPunct="1">
              <a:lnSpc>
                <a:spcPct val="90000"/>
              </a:lnSpc>
            </a:pPr>
            <a:r>
              <a:rPr lang="en-US" sz="2800" smtClean="0"/>
              <a:t>Possible improvements to the data analysis process. </a:t>
            </a:r>
          </a:p>
          <a:p>
            <a:pPr marL="685800" eaLnBrk="1" hangingPunct="1">
              <a:lnSpc>
                <a:spcPct val="90000"/>
              </a:lnSpc>
            </a:pPr>
            <a:r>
              <a:rPr lang="en-US" sz="2800" smtClean="0"/>
              <a:t>Faculty (dis)satisfaction with our journal collection (access) from LibQual 2007</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229600" cy="4678363"/>
          </a:xfrm>
        </p:spPr>
        <p:txBody>
          <a:bodyPr/>
          <a:lstStyle/>
          <a:p>
            <a:r>
              <a:rPr lang="en-US" sz="2800" smtClean="0"/>
              <a:t/>
            </a:r>
            <a:br>
              <a:rPr lang="en-US" sz="2800" smtClean="0"/>
            </a:br>
            <a:r>
              <a:rPr lang="en-US" sz="3200" b="1" smtClean="0">
                <a:solidFill>
                  <a:srgbClr val="9BE74F"/>
                </a:solidFill>
              </a:rPr>
              <a:t>We welcome questions and comments!</a:t>
            </a:r>
            <a:r>
              <a:rPr lang="en-US" sz="2800" smtClean="0"/>
              <a:t/>
            </a:r>
            <a:br>
              <a:rPr lang="en-US" sz="2800" smtClean="0"/>
            </a:br>
            <a:r>
              <a:rPr lang="en-US" sz="2800" smtClean="0"/>
              <a:t/>
            </a:r>
            <a:br>
              <a:rPr lang="en-US" sz="2800" smtClean="0"/>
            </a:br>
            <a:r>
              <a:rPr lang="en-US" sz="2800" smtClean="0"/>
              <a:t>Alan Gale</a:t>
            </a:r>
            <a:br>
              <a:rPr lang="en-US" sz="2800" smtClean="0"/>
            </a:br>
            <a:r>
              <a:rPr lang="en-US" sz="2800" smtClean="0">
                <a:solidFill>
                  <a:schemeClr val="tx1"/>
                </a:solidFill>
              </a:rPr>
              <a:t>agale@uoguelph.ca</a:t>
            </a:r>
            <a:r>
              <a:rPr lang="en-US" sz="2800" smtClean="0"/>
              <a:t/>
            </a:r>
            <a:br>
              <a:rPr lang="en-US" sz="2800" smtClean="0"/>
            </a:br>
            <a:r>
              <a:rPr lang="en-US" sz="2800" smtClean="0"/>
              <a:t/>
            </a:r>
            <a:br>
              <a:rPr lang="en-US" sz="2800" smtClean="0"/>
            </a:br>
            <a:r>
              <a:rPr lang="en-US" sz="2800" smtClean="0"/>
              <a:t>Linda Day</a:t>
            </a:r>
            <a:br>
              <a:rPr lang="en-US" sz="2800" smtClean="0"/>
            </a:br>
            <a:r>
              <a:rPr lang="en-US" sz="2800" smtClean="0"/>
              <a:t>lday@uoguelph.ca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457200"/>
            <a:ext cx="8229600" cy="762000"/>
          </a:xfrm>
        </p:spPr>
        <p:txBody>
          <a:bodyPr/>
          <a:lstStyle/>
          <a:p>
            <a:pPr eaLnBrk="1" hangingPunct="1"/>
            <a:r>
              <a:rPr lang="en-US" sz="3200" b="1" smtClean="0">
                <a:solidFill>
                  <a:srgbClr val="9BE74F"/>
                </a:solidFill>
              </a:rPr>
              <a:t>Why evaluate journal collections?</a:t>
            </a:r>
          </a:p>
        </p:txBody>
      </p:sp>
      <p:sp>
        <p:nvSpPr>
          <p:cNvPr id="3075" name="Rectangle 3"/>
          <p:cNvSpPr>
            <a:spLocks noGrp="1" noChangeArrowheads="1"/>
          </p:cNvSpPr>
          <p:nvPr>
            <p:ph type="body" idx="1"/>
          </p:nvPr>
        </p:nvSpPr>
        <p:spPr>
          <a:xfrm>
            <a:off x="457200" y="1524000"/>
            <a:ext cx="8229600" cy="4297363"/>
          </a:xfrm>
        </p:spPr>
        <p:txBody>
          <a:bodyPr/>
          <a:lstStyle/>
          <a:p>
            <a:pPr marL="685800" eaLnBrk="1" hangingPunct="1">
              <a:spcBef>
                <a:spcPct val="0"/>
              </a:spcBef>
              <a:spcAft>
                <a:spcPts val="1000"/>
              </a:spcAft>
            </a:pPr>
            <a:r>
              <a:rPr lang="en-US" sz="2800" smtClean="0">
                <a:solidFill>
                  <a:schemeClr val="tx2"/>
                </a:solidFill>
              </a:rPr>
              <a:t>Journals are fundamentally important to faculty both for research and teaching.</a:t>
            </a:r>
          </a:p>
          <a:p>
            <a:pPr marL="685800" eaLnBrk="1" hangingPunct="1">
              <a:spcBef>
                <a:spcPct val="0"/>
              </a:spcBef>
              <a:spcAft>
                <a:spcPts val="1000"/>
              </a:spcAft>
            </a:pPr>
            <a:r>
              <a:rPr lang="en-CA" sz="2800" smtClean="0">
                <a:solidFill>
                  <a:schemeClr val="tx2"/>
                </a:solidFill>
              </a:rPr>
              <a:t>University libraries spend a substantial part of their acquisitions budget on journals</a:t>
            </a:r>
          </a:p>
          <a:p>
            <a:pPr marL="685800" eaLnBrk="1" hangingPunct="1">
              <a:spcBef>
                <a:spcPct val="0"/>
              </a:spcBef>
              <a:spcAft>
                <a:spcPts val="1000"/>
              </a:spcAft>
            </a:pPr>
            <a:r>
              <a:rPr lang="en-CA" sz="2800" smtClean="0">
                <a:solidFill>
                  <a:schemeClr val="tx2"/>
                </a:solidFill>
              </a:rPr>
              <a:t>Universities are accountable for the quality of their expenditure decisions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457200"/>
            <a:ext cx="8229600" cy="762000"/>
          </a:xfrm>
        </p:spPr>
        <p:txBody>
          <a:bodyPr/>
          <a:lstStyle/>
          <a:p>
            <a:pPr eaLnBrk="1" hangingPunct="1"/>
            <a:r>
              <a:rPr lang="en-US" sz="3200" b="1" dirty="0" smtClean="0">
                <a:solidFill>
                  <a:srgbClr val="9BE74F"/>
                </a:solidFill>
              </a:rPr>
              <a:t>University of Guelph</a:t>
            </a:r>
          </a:p>
        </p:txBody>
      </p:sp>
      <p:sp>
        <p:nvSpPr>
          <p:cNvPr id="4099" name="Rectangle 3"/>
          <p:cNvSpPr>
            <a:spLocks noGrp="1" noChangeArrowheads="1"/>
          </p:cNvSpPr>
          <p:nvPr>
            <p:ph type="body" idx="1"/>
          </p:nvPr>
        </p:nvSpPr>
        <p:spPr>
          <a:xfrm>
            <a:off x="533400" y="1371600"/>
            <a:ext cx="8229600" cy="4906963"/>
          </a:xfrm>
        </p:spPr>
        <p:txBody>
          <a:bodyPr/>
          <a:lstStyle/>
          <a:p>
            <a:pPr marL="914400" eaLnBrk="1" hangingPunct="1">
              <a:spcBef>
                <a:spcPct val="0"/>
              </a:spcBef>
              <a:spcAft>
                <a:spcPts val="800"/>
              </a:spcAft>
            </a:pPr>
            <a:r>
              <a:rPr lang="en-US" sz="2800" dirty="0" smtClean="0"/>
              <a:t>17,600 FTE undergraduates, 2300 FTE graduate students, </a:t>
            </a:r>
            <a:r>
              <a:rPr lang="en-US" sz="2800" dirty="0" smtClean="0"/>
              <a:t>ca. </a:t>
            </a:r>
            <a:r>
              <a:rPr lang="en-US" sz="2800" dirty="0" smtClean="0"/>
              <a:t>850 faculty </a:t>
            </a:r>
            <a:r>
              <a:rPr lang="en-US" sz="2800" dirty="0" smtClean="0"/>
              <a:t>(current)</a:t>
            </a:r>
          </a:p>
          <a:p>
            <a:pPr marL="914400" eaLnBrk="1" hangingPunct="1">
              <a:spcBef>
                <a:spcPct val="0"/>
              </a:spcBef>
              <a:spcAft>
                <a:spcPts val="800"/>
              </a:spcAft>
            </a:pPr>
            <a:r>
              <a:rPr lang="en-US" sz="2800" dirty="0" smtClean="0"/>
              <a:t>Information resources budget: </a:t>
            </a:r>
            <a:r>
              <a:rPr lang="en-CA" sz="2800" dirty="0" smtClean="0"/>
              <a:t>$6,124,351</a:t>
            </a:r>
            <a:r>
              <a:rPr lang="en-US" sz="2800" dirty="0" smtClean="0"/>
              <a:t> (2006/2007)</a:t>
            </a:r>
          </a:p>
          <a:p>
            <a:pPr marL="914400" eaLnBrk="1" hangingPunct="1">
              <a:spcBef>
                <a:spcPct val="0"/>
              </a:spcBef>
              <a:spcAft>
                <a:spcPts val="800"/>
              </a:spcAft>
            </a:pPr>
            <a:r>
              <a:rPr lang="en-US" sz="2800" dirty="0" smtClean="0"/>
              <a:t>Journal spend:  </a:t>
            </a:r>
            <a:r>
              <a:rPr lang="en-CA" sz="2800" dirty="0" smtClean="0"/>
              <a:t>$3,471,502</a:t>
            </a:r>
            <a:r>
              <a:rPr lang="en-US" sz="2800" dirty="0" smtClean="0"/>
              <a:t> (2006/2007)</a:t>
            </a:r>
          </a:p>
          <a:p>
            <a:pPr marL="914400" eaLnBrk="1" hangingPunct="1">
              <a:spcBef>
                <a:spcPct val="0"/>
              </a:spcBef>
              <a:spcAft>
                <a:spcPts val="800"/>
              </a:spcAft>
            </a:pPr>
            <a:r>
              <a:rPr lang="en-US" sz="2800" dirty="0" smtClean="0"/>
              <a:t>Participant in OCUL and CRKN deals</a:t>
            </a:r>
          </a:p>
          <a:p>
            <a:pPr marL="914400" eaLnBrk="1" hangingPunct="1">
              <a:spcBef>
                <a:spcPct val="0"/>
              </a:spcBef>
              <a:spcAft>
                <a:spcPts val="800"/>
              </a:spcAft>
            </a:pPr>
            <a:r>
              <a:rPr lang="en-US" sz="2800" dirty="0" smtClean="0"/>
              <a:t>ca. 34,000 journals available (this includes titles in aggregated databases and therefore duplicates of some titles) (2006/2007)</a:t>
            </a:r>
          </a:p>
          <a:p>
            <a:pPr marL="914400" eaLnBrk="1" hangingPunct="1"/>
            <a:endParaRPr lang="en-US"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200" b="1" smtClean="0">
                <a:solidFill>
                  <a:srgbClr val="9BE74F"/>
                </a:solidFill>
              </a:rPr>
              <a:t>Study methodology</a:t>
            </a:r>
          </a:p>
        </p:txBody>
      </p:sp>
      <p:sp>
        <p:nvSpPr>
          <p:cNvPr id="5123" name="Rectangle 3"/>
          <p:cNvSpPr>
            <a:spLocks noGrp="1" noChangeArrowheads="1"/>
          </p:cNvSpPr>
          <p:nvPr>
            <p:ph type="body" idx="1"/>
          </p:nvPr>
        </p:nvSpPr>
        <p:spPr>
          <a:xfrm>
            <a:off x="457200" y="1524000"/>
            <a:ext cx="8229600" cy="4525963"/>
          </a:xfrm>
        </p:spPr>
        <p:txBody>
          <a:bodyPr/>
          <a:lstStyle/>
          <a:p>
            <a:pPr marL="685800" eaLnBrk="1" hangingPunct="1"/>
            <a:r>
              <a:rPr lang="en-US" sz="2800" smtClean="0"/>
              <a:t>Used Journal Citation Reports (JCR) database from Thomson Reuters</a:t>
            </a:r>
          </a:p>
          <a:p>
            <a:pPr marL="685800" eaLnBrk="1" hangingPunct="1"/>
            <a:r>
              <a:rPr lang="en-US" sz="2800" smtClean="0"/>
              <a:t>Established lists of most frequently cited journals in Chemistry, Engineering, Math &amp; Stats, and Physics</a:t>
            </a:r>
          </a:p>
          <a:p>
            <a:pPr marL="685800" eaLnBrk="1" hangingPunct="1"/>
            <a:r>
              <a:rPr lang="en-US" sz="2800" smtClean="0"/>
              <a:t>Exported data to Excel</a:t>
            </a:r>
          </a:p>
          <a:p>
            <a:pPr marL="685800" eaLnBrk="1" hangingPunct="1"/>
            <a:r>
              <a:rPr lang="en-US" sz="2800" smtClean="0"/>
              <a:t>Determined Guelph access: online, print, etc. </a:t>
            </a:r>
          </a:p>
          <a:p>
            <a:pPr marL="685800" eaLnBrk="1" hangingPunct="1"/>
            <a:r>
              <a:rPr lang="en-US" sz="2800" smtClean="0"/>
              <a:t>Created the necessary charts and tables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6904" y="282493"/>
          <a:ext cx="8670192" cy="629301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8554" y="288324"/>
          <a:ext cx="8666892" cy="628135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2"/>
          <p:cNvSpPr>
            <a:spLocks noChangeArrowheads="1"/>
          </p:cNvSpPr>
          <p:nvPr/>
        </p:nvSpPr>
        <p:spPr bwMode="auto">
          <a:xfrm>
            <a:off x="762000" y="304800"/>
            <a:ext cx="7427913" cy="584200"/>
          </a:xfrm>
          <a:prstGeom prst="rect">
            <a:avLst/>
          </a:prstGeom>
          <a:noFill/>
          <a:ln w="9525">
            <a:noFill/>
            <a:miter lim="800000"/>
            <a:headEnd/>
            <a:tailEnd/>
          </a:ln>
        </p:spPr>
        <p:txBody>
          <a:bodyPr wrap="none" anchor="ctr">
            <a:spAutoFit/>
          </a:bodyPr>
          <a:lstStyle/>
          <a:p>
            <a:pPr algn="ctr"/>
            <a:r>
              <a:rPr lang="en-CA" sz="3200" b="1">
                <a:solidFill>
                  <a:srgbClr val="9BE74F"/>
                </a:solidFill>
              </a:rPr>
              <a:t>Summary data for chemistry journals</a:t>
            </a:r>
          </a:p>
        </p:txBody>
      </p:sp>
      <p:graphicFrame>
        <p:nvGraphicFramePr>
          <p:cNvPr id="32100" name="Group 356"/>
          <p:cNvGraphicFramePr>
            <a:graphicFrameLocks noGrp="1"/>
          </p:cNvGraphicFramePr>
          <p:nvPr>
            <p:ph/>
          </p:nvPr>
        </p:nvGraphicFramePr>
        <p:xfrm>
          <a:off x="1828800" y="1219200"/>
          <a:ext cx="5410201" cy="5342319"/>
        </p:xfrm>
        <a:graphic>
          <a:graphicData uri="http://schemas.openxmlformats.org/drawingml/2006/table">
            <a:tbl>
              <a:tblPr/>
              <a:tblGrid>
                <a:gridCol w="2590800"/>
                <a:gridCol w="1447800"/>
                <a:gridCol w="1371601"/>
              </a:tblGrid>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50)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50</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100 %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100)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100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100 %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online (top 200)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198</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99%</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Avail. online (all) </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 357</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78%</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0080">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Note :  examined 457 journals in total </a:t>
                      </a:r>
                      <a:endParaRPr kumimoji="0" lang="en-US" sz="2000" b="0" i="0" u="none" strike="noStrike" cap="none" normalizeH="0" baseline="0" dirty="0" smtClean="0">
                        <a:ln>
                          <a:noFill/>
                        </a:ln>
                        <a:solidFill>
                          <a:schemeClr val="tx1"/>
                        </a:solidFill>
                        <a:effectLst/>
                        <a:latin typeface="Calibri"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in paper only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6</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1%</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Avail. via TUG </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11</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2%</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smtClean="0">
                          <a:ln>
                            <a:noFill/>
                          </a:ln>
                          <a:solidFill>
                            <a:schemeClr val="tx1"/>
                          </a:solidFill>
                          <a:effectLst/>
                          <a:latin typeface="Calibri" pitchFamily="34" charset="0"/>
                          <a:cs typeface="Times New Roman" pitchFamily="18" charset="0"/>
                        </a:rPr>
                        <a:t>Avail. via CISTI Source </a:t>
                      </a:r>
                      <a:endParaRPr kumimoji="0" lang="fr-FR"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pitchFamily="34" charset="0"/>
                          <a:cs typeface="Times New Roman" pitchFamily="18" charset="0"/>
                        </a:rPr>
                        <a:t> 66</a:t>
                      </a:r>
                      <a:endParaRPr kumimoji="0" lang="fr-FR"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pitchFamily="34" charset="0"/>
                          <a:cs typeface="Times New Roman" pitchFamily="18" charset="0"/>
                        </a:rPr>
                        <a:t>14%</a:t>
                      </a:r>
                      <a:endParaRPr kumimoji="0" lang="fr-FR"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smtClean="0">
                          <a:ln>
                            <a:noFill/>
                          </a:ln>
                          <a:solidFill>
                            <a:schemeClr val="tx1"/>
                          </a:solidFill>
                          <a:effectLst/>
                          <a:latin typeface="Calibri" pitchFamily="34" charset="0"/>
                          <a:cs typeface="Times New Roman" pitchFamily="18" charset="0"/>
                        </a:rPr>
                        <a:t>Avail. via ILL </a:t>
                      </a:r>
                      <a:endParaRPr kumimoji="0" lang="fr-FR"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pitchFamily="34" charset="0"/>
                        </a:rPr>
                        <a:t> 17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pitchFamily="34" charset="0"/>
                          <a:cs typeface="Times New Roman" pitchFamily="18" charset="0"/>
                        </a:rPr>
                        <a:t>4 % </a:t>
                      </a:r>
                      <a:endParaRPr kumimoji="0" lang="fr-FR"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07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Avail. within 3 days </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rPr>
                        <a:t> 440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9BE74F"/>
                          </a:solidFill>
                          <a:effectLst/>
                          <a:latin typeface="Calibri" pitchFamily="34" charset="0"/>
                          <a:cs typeface="Times New Roman" pitchFamily="18" charset="0"/>
                        </a:rPr>
                        <a:t>96 %</a:t>
                      </a:r>
                      <a:endParaRPr kumimoji="0" lang="en-US" sz="2000" b="1" i="0" u="none" strike="noStrike" cap="none" normalizeH="0" baseline="0" dirty="0" smtClean="0">
                        <a:ln>
                          <a:noFill/>
                        </a:ln>
                        <a:solidFill>
                          <a:srgbClr val="9BE74F"/>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5840">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Note: the journal with the most citations had 212,938. The average was 5,789 and the lower limit was 550.</a:t>
                      </a:r>
                      <a:endParaRPr kumimoji="0" lang="en-US" sz="2000" b="0" i="0" u="none" strike="noStrike" cap="none" normalizeH="0" baseline="0" dirty="0" smtClean="0">
                        <a:ln>
                          <a:noFill/>
                        </a:ln>
                        <a:solidFill>
                          <a:schemeClr val="tx1"/>
                        </a:solidFill>
                        <a:effectLst/>
                        <a:latin typeface="Calibri"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36904" y="282493"/>
          <a:ext cx="8670192" cy="629301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28600" y="228600"/>
          <a:ext cx="8670192" cy="629301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1913</TotalTime>
  <Words>1766</Words>
  <Application>Microsoft PowerPoint</Application>
  <PresentationFormat>On-screen Show (4:3)</PresentationFormat>
  <Paragraphs>161</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Beyond use statistics: Journal collections that meet faculty needs </vt:lpstr>
      <vt:lpstr>Why evaluate journal collections?</vt:lpstr>
      <vt:lpstr>University of Guelph</vt:lpstr>
      <vt:lpstr>Study methodology</vt:lpstr>
      <vt:lpstr>Slide 5</vt:lpstr>
      <vt:lpstr>Slide 6</vt:lpstr>
      <vt:lpstr>Slide 7</vt:lpstr>
      <vt:lpstr>Slide 8</vt:lpstr>
      <vt:lpstr>Slide 9</vt:lpstr>
      <vt:lpstr>Slide 10</vt:lpstr>
      <vt:lpstr>Slide 11</vt:lpstr>
      <vt:lpstr>Discussion / Conclusions</vt:lpstr>
      <vt:lpstr> We welcome questions and comments!  Alan Gale agale@uoguelph.ca  Linda Day lday@uoguelph.ca</vt:lpstr>
    </vt:vector>
  </TitlesOfParts>
  <Company>University of Guelph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Beyond using statistics: Journal collections that meet faculty needs </dc:title>
  <dc:creator>Linda Day</dc:creator>
  <cp:lastModifiedBy>A Gale</cp:lastModifiedBy>
  <cp:revision>219</cp:revision>
  <dcterms:created xsi:type="dcterms:W3CDTF">2008-11-11T23:10:53Z</dcterms:created>
  <dcterms:modified xsi:type="dcterms:W3CDTF">2009-01-29T01:57:20Z</dcterms:modified>
</cp:coreProperties>
</file>