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63" r:id="rId2"/>
    <p:sldId id="287" r:id="rId3"/>
    <p:sldId id="294" r:id="rId4"/>
    <p:sldId id="295" r:id="rId5"/>
    <p:sldId id="288" r:id="rId6"/>
    <p:sldId id="289" r:id="rId7"/>
    <p:sldId id="266" r:id="rId8"/>
    <p:sldId id="293" r:id="rId9"/>
    <p:sldId id="267" r:id="rId10"/>
    <p:sldId id="292" r:id="rId11"/>
    <p:sldId id="271" r:id="rId12"/>
    <p:sldId id="291" r:id="rId13"/>
    <p:sldId id="290" r:id="rId14"/>
    <p:sldId id="273" r:id="rId15"/>
    <p:sldId id="274" r:id="rId16"/>
    <p:sldId id="270" r:id="rId17"/>
    <p:sldId id="272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4" r:id="rId26"/>
    <p:sldId id="285" r:id="rId27"/>
    <p:sldId id="297" r:id="rId28"/>
    <p:sldId id="308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42" r:id="rId37"/>
    <p:sldId id="343" r:id="rId38"/>
    <p:sldId id="344" r:id="rId39"/>
    <p:sldId id="305" r:id="rId40"/>
    <p:sldId id="309" r:id="rId41"/>
    <p:sldId id="307" r:id="rId42"/>
    <p:sldId id="306" r:id="rId43"/>
    <p:sldId id="311" r:id="rId44"/>
    <p:sldId id="324" r:id="rId45"/>
    <p:sldId id="319" r:id="rId46"/>
    <p:sldId id="320" r:id="rId47"/>
    <p:sldId id="345" r:id="rId48"/>
    <p:sldId id="346" r:id="rId49"/>
    <p:sldId id="321" r:id="rId50"/>
    <p:sldId id="322" r:id="rId51"/>
    <p:sldId id="323" r:id="rId52"/>
    <p:sldId id="325" r:id="rId53"/>
    <p:sldId id="328" r:id="rId54"/>
    <p:sldId id="334" r:id="rId55"/>
    <p:sldId id="336" r:id="rId56"/>
    <p:sldId id="335" r:id="rId57"/>
    <p:sldId id="337" r:id="rId58"/>
    <p:sldId id="338" r:id="rId59"/>
    <p:sldId id="348" r:id="rId60"/>
    <p:sldId id="347" r:id="rId61"/>
    <p:sldId id="329" r:id="rId62"/>
    <p:sldId id="332" r:id="rId63"/>
    <p:sldId id="333" r:id="rId64"/>
    <p:sldId id="339" r:id="rId65"/>
    <p:sldId id="340" r:id="rId66"/>
    <p:sldId id="341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F7"/>
    <a:srgbClr val="800040"/>
    <a:srgbClr val="FF0080"/>
    <a:srgbClr val="4B3025"/>
    <a:srgbClr val="FFFF66"/>
    <a:srgbClr val="CC66FF"/>
    <a:srgbClr val="6666FF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 autoAdjust="0"/>
    <p:restoredTop sz="92969" autoAdjust="0"/>
  </p:normalViewPr>
  <p:slideViewPr>
    <p:cSldViewPr snapToObjects="1">
      <p:cViewPr>
        <p:scale>
          <a:sx n="100" d="100"/>
          <a:sy n="100" d="100"/>
        </p:scale>
        <p:origin x="-642" y="684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5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62517-C0B7-4F17-AEFB-AA3421027219}" type="doc">
      <dgm:prSet loTypeId="urn:microsoft.com/office/officeart/2005/8/layout/pyramid1" loCatId="pyramid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FCF67148-F13E-4F2A-8FE8-EE554DE2F5ED}">
      <dgm:prSet/>
      <dgm:spPr/>
      <dgm:t>
        <a:bodyPr/>
        <a:lstStyle/>
        <a:p>
          <a:pPr rtl="0"/>
          <a:r>
            <a:rPr lang="en-CA" dirty="0" smtClean="0"/>
            <a:t>Ideas</a:t>
          </a:r>
          <a:endParaRPr lang="en-CA" dirty="0"/>
        </a:p>
      </dgm:t>
    </dgm:pt>
    <dgm:pt modelId="{7D8D8AF7-659D-4658-BDD6-6C366439DB7F}" type="parTrans" cxnId="{00F1155E-93EB-4243-A4FE-A37A68F41F85}">
      <dgm:prSet/>
      <dgm:spPr/>
      <dgm:t>
        <a:bodyPr/>
        <a:lstStyle/>
        <a:p>
          <a:endParaRPr lang="en-CA"/>
        </a:p>
      </dgm:t>
    </dgm:pt>
    <dgm:pt modelId="{E4E45E62-2FC2-4F86-9A25-0F13CB796798}" type="sibTrans" cxnId="{00F1155E-93EB-4243-A4FE-A37A68F41F85}">
      <dgm:prSet/>
      <dgm:spPr/>
      <dgm:t>
        <a:bodyPr/>
        <a:lstStyle/>
        <a:p>
          <a:endParaRPr lang="en-CA"/>
        </a:p>
      </dgm:t>
    </dgm:pt>
    <dgm:pt modelId="{E459110B-FCCB-4F7C-B8ED-B3AE568AA749}">
      <dgm:prSet/>
      <dgm:spPr/>
      <dgm:t>
        <a:bodyPr/>
        <a:lstStyle/>
        <a:p>
          <a:pPr rtl="0"/>
          <a:r>
            <a:rPr lang="en-CA" dirty="0" smtClean="0"/>
            <a:t>Organization</a:t>
          </a:r>
          <a:endParaRPr lang="en-CA" dirty="0"/>
        </a:p>
      </dgm:t>
    </dgm:pt>
    <dgm:pt modelId="{667F97B1-B78C-43AC-9291-3AEFBCB1B7ED}" type="parTrans" cxnId="{6FFE0876-F7DD-4548-8561-A2926FE192A0}">
      <dgm:prSet/>
      <dgm:spPr/>
      <dgm:t>
        <a:bodyPr/>
        <a:lstStyle/>
        <a:p>
          <a:endParaRPr lang="en-CA"/>
        </a:p>
      </dgm:t>
    </dgm:pt>
    <dgm:pt modelId="{AEF692BD-74AA-4E5F-8575-0E425BC77428}" type="sibTrans" cxnId="{6FFE0876-F7DD-4548-8561-A2926FE192A0}">
      <dgm:prSet/>
      <dgm:spPr/>
      <dgm:t>
        <a:bodyPr/>
        <a:lstStyle/>
        <a:p>
          <a:endParaRPr lang="en-CA"/>
        </a:p>
      </dgm:t>
    </dgm:pt>
    <dgm:pt modelId="{511A8075-80E0-4B4F-B937-BA95C969BD0A}">
      <dgm:prSet/>
      <dgm:spPr/>
      <dgm:t>
        <a:bodyPr/>
        <a:lstStyle/>
        <a:p>
          <a:pPr rtl="0"/>
          <a:r>
            <a:rPr lang="en-CA" dirty="0" smtClean="0"/>
            <a:t>Sentence Fluency</a:t>
          </a:r>
          <a:endParaRPr lang="en-CA" dirty="0"/>
        </a:p>
      </dgm:t>
    </dgm:pt>
    <dgm:pt modelId="{DCD4C402-EFFB-481D-9897-BEFDF29FC59B}" type="parTrans" cxnId="{B8A92A60-04F0-4903-A843-4245D2FEFD43}">
      <dgm:prSet/>
      <dgm:spPr/>
      <dgm:t>
        <a:bodyPr/>
        <a:lstStyle/>
        <a:p>
          <a:endParaRPr lang="en-CA"/>
        </a:p>
      </dgm:t>
    </dgm:pt>
    <dgm:pt modelId="{C16DA5A4-25FB-4C24-9C9C-ABF452E99FBB}" type="sibTrans" cxnId="{B8A92A60-04F0-4903-A843-4245D2FEFD43}">
      <dgm:prSet/>
      <dgm:spPr/>
      <dgm:t>
        <a:bodyPr/>
        <a:lstStyle/>
        <a:p>
          <a:endParaRPr lang="en-CA"/>
        </a:p>
      </dgm:t>
    </dgm:pt>
    <dgm:pt modelId="{9B24F7F9-090D-479C-9745-C3113718F865}">
      <dgm:prSet/>
      <dgm:spPr/>
      <dgm:t>
        <a:bodyPr/>
        <a:lstStyle/>
        <a:p>
          <a:pPr rtl="0"/>
          <a:r>
            <a:rPr lang="en-CA" dirty="0" smtClean="0"/>
            <a:t>Word Choice</a:t>
          </a:r>
          <a:endParaRPr lang="en-CA" dirty="0"/>
        </a:p>
      </dgm:t>
    </dgm:pt>
    <dgm:pt modelId="{C3399397-FA79-4C9F-94AB-220B59F5B619}" type="parTrans" cxnId="{75C07D52-5F86-4397-B061-4F436DDDC9C1}">
      <dgm:prSet/>
      <dgm:spPr/>
      <dgm:t>
        <a:bodyPr/>
        <a:lstStyle/>
        <a:p>
          <a:endParaRPr lang="en-CA"/>
        </a:p>
      </dgm:t>
    </dgm:pt>
    <dgm:pt modelId="{67406CD2-DD3B-407F-84BC-B19893963473}" type="sibTrans" cxnId="{75C07D52-5F86-4397-B061-4F436DDDC9C1}">
      <dgm:prSet/>
      <dgm:spPr/>
      <dgm:t>
        <a:bodyPr/>
        <a:lstStyle/>
        <a:p>
          <a:endParaRPr lang="en-CA"/>
        </a:p>
      </dgm:t>
    </dgm:pt>
    <dgm:pt modelId="{706BDBF6-548F-41D0-9BFA-01296D043D08}">
      <dgm:prSet/>
      <dgm:spPr/>
      <dgm:t>
        <a:bodyPr/>
        <a:lstStyle/>
        <a:p>
          <a:pPr rtl="0"/>
          <a:r>
            <a:rPr lang="en-CA" dirty="0" smtClean="0"/>
            <a:t>Voice</a:t>
          </a:r>
          <a:endParaRPr lang="en-CA" dirty="0"/>
        </a:p>
      </dgm:t>
    </dgm:pt>
    <dgm:pt modelId="{A6B5C64B-7785-44DF-9154-91202BFA88DF}" type="parTrans" cxnId="{384E1D7C-186C-498B-81BC-974F00CD7880}">
      <dgm:prSet/>
      <dgm:spPr/>
      <dgm:t>
        <a:bodyPr/>
        <a:lstStyle/>
        <a:p>
          <a:endParaRPr lang="en-CA"/>
        </a:p>
      </dgm:t>
    </dgm:pt>
    <dgm:pt modelId="{CE9F74E4-7F5E-42C3-BFAC-92B090A271D5}" type="sibTrans" cxnId="{384E1D7C-186C-498B-81BC-974F00CD7880}">
      <dgm:prSet/>
      <dgm:spPr/>
      <dgm:t>
        <a:bodyPr/>
        <a:lstStyle/>
        <a:p>
          <a:endParaRPr lang="en-CA"/>
        </a:p>
      </dgm:t>
    </dgm:pt>
    <dgm:pt modelId="{145BA7B6-AF1B-458D-AE5C-5FC5851E50A2}">
      <dgm:prSet/>
      <dgm:spPr/>
      <dgm:t>
        <a:bodyPr/>
        <a:lstStyle/>
        <a:p>
          <a:pPr rtl="0"/>
          <a:r>
            <a:rPr lang="en-CA" dirty="0" smtClean="0"/>
            <a:t>Convention</a:t>
          </a:r>
          <a:endParaRPr lang="en-CA" dirty="0"/>
        </a:p>
      </dgm:t>
    </dgm:pt>
    <dgm:pt modelId="{891FC5C8-4DFD-43BF-BF70-7983A6B3061F}" type="parTrans" cxnId="{E64187F7-1075-4F20-9A96-B69CB6494F13}">
      <dgm:prSet/>
      <dgm:spPr/>
      <dgm:t>
        <a:bodyPr/>
        <a:lstStyle/>
        <a:p>
          <a:endParaRPr lang="en-CA"/>
        </a:p>
      </dgm:t>
    </dgm:pt>
    <dgm:pt modelId="{366CAD5A-501C-4FDE-97C4-DA95F66C5F46}" type="sibTrans" cxnId="{E64187F7-1075-4F20-9A96-B69CB6494F13}">
      <dgm:prSet/>
      <dgm:spPr/>
      <dgm:t>
        <a:bodyPr/>
        <a:lstStyle/>
        <a:p>
          <a:endParaRPr lang="en-CA"/>
        </a:p>
      </dgm:t>
    </dgm:pt>
    <dgm:pt modelId="{D3C75BBE-EFD8-45D2-9275-5B2526F61486}">
      <dgm:prSet/>
      <dgm:spPr/>
      <dgm:t>
        <a:bodyPr/>
        <a:lstStyle/>
        <a:p>
          <a:pPr rtl="0"/>
          <a:r>
            <a:rPr lang="en-CA" dirty="0" smtClean="0"/>
            <a:t>+ Presentation</a:t>
          </a:r>
          <a:endParaRPr lang="en-CA" dirty="0"/>
        </a:p>
      </dgm:t>
    </dgm:pt>
    <dgm:pt modelId="{B64B10F4-03B6-479B-8A24-1209EE839FB5}" type="parTrans" cxnId="{C6536339-799F-49F5-B21B-0F3C25C3D853}">
      <dgm:prSet/>
      <dgm:spPr/>
      <dgm:t>
        <a:bodyPr/>
        <a:lstStyle/>
        <a:p>
          <a:endParaRPr lang="en-CA"/>
        </a:p>
      </dgm:t>
    </dgm:pt>
    <dgm:pt modelId="{DD871A10-84CF-4BAF-A460-85730B62B89E}" type="sibTrans" cxnId="{C6536339-799F-49F5-B21B-0F3C25C3D853}">
      <dgm:prSet/>
      <dgm:spPr/>
      <dgm:t>
        <a:bodyPr/>
        <a:lstStyle/>
        <a:p>
          <a:endParaRPr lang="en-CA"/>
        </a:p>
      </dgm:t>
    </dgm:pt>
    <dgm:pt modelId="{9C720219-6118-4F1C-9722-471622F45F80}" type="pres">
      <dgm:prSet presAssocID="{2B562517-C0B7-4F17-AEFB-AA34210272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DE86074-FFC9-4625-AB2B-FADB0057C956}" type="pres">
      <dgm:prSet presAssocID="{FCF67148-F13E-4F2A-8FE8-EE554DE2F5ED}" presName="Name8" presStyleCnt="0"/>
      <dgm:spPr/>
    </dgm:pt>
    <dgm:pt modelId="{DFCA8596-0460-4E45-B958-BE27B23AB6C1}" type="pres">
      <dgm:prSet presAssocID="{FCF67148-F13E-4F2A-8FE8-EE554DE2F5ED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297056D-A51F-4EDD-B61E-C7E00A1D4FD1}" type="pres">
      <dgm:prSet presAssocID="{FCF67148-F13E-4F2A-8FE8-EE554DE2F5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32D6AA3-1297-4DBD-BD10-68D7DAD8BDC8}" type="pres">
      <dgm:prSet presAssocID="{E459110B-FCCB-4F7C-B8ED-B3AE568AA749}" presName="Name8" presStyleCnt="0"/>
      <dgm:spPr/>
    </dgm:pt>
    <dgm:pt modelId="{1D86AE1F-E7F5-4EA2-B55E-52C06216F87D}" type="pres">
      <dgm:prSet presAssocID="{E459110B-FCCB-4F7C-B8ED-B3AE568AA749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A6A13CD-817E-4CE6-A481-A8B2C8F85FF5}" type="pres">
      <dgm:prSet presAssocID="{E459110B-FCCB-4F7C-B8ED-B3AE568AA7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22EAA42-AC36-4DA0-8E85-0A9A63F456D7}" type="pres">
      <dgm:prSet presAssocID="{511A8075-80E0-4B4F-B937-BA95C969BD0A}" presName="Name8" presStyleCnt="0"/>
      <dgm:spPr/>
    </dgm:pt>
    <dgm:pt modelId="{6B41131D-A4FA-4000-AA84-4B5AB3F9D66B}" type="pres">
      <dgm:prSet presAssocID="{511A8075-80E0-4B4F-B937-BA95C969BD0A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BD1F79-810A-4010-88C6-CA9F12CEA673}" type="pres">
      <dgm:prSet presAssocID="{511A8075-80E0-4B4F-B937-BA95C969BD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DEA112B-58CB-4D6A-BF24-CC1542CB6421}" type="pres">
      <dgm:prSet presAssocID="{9B24F7F9-090D-479C-9745-C3113718F865}" presName="Name8" presStyleCnt="0"/>
      <dgm:spPr/>
    </dgm:pt>
    <dgm:pt modelId="{77FCB358-23A3-4F3B-BE37-B32191EF7751}" type="pres">
      <dgm:prSet presAssocID="{9B24F7F9-090D-479C-9745-C3113718F865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893E362-4074-4CA7-9166-D47A231BB341}" type="pres">
      <dgm:prSet presAssocID="{9B24F7F9-090D-479C-9745-C3113718F8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5FBB6BB-331A-482D-99BA-A4C0B8046344}" type="pres">
      <dgm:prSet presAssocID="{706BDBF6-548F-41D0-9BFA-01296D043D08}" presName="Name8" presStyleCnt="0"/>
      <dgm:spPr/>
    </dgm:pt>
    <dgm:pt modelId="{1BB1875B-117B-4055-AF80-DF8269266ADF}" type="pres">
      <dgm:prSet presAssocID="{706BDBF6-548F-41D0-9BFA-01296D043D08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25BF464-E6AD-487E-9314-FC1160DF007A}" type="pres">
      <dgm:prSet presAssocID="{706BDBF6-548F-41D0-9BFA-01296D043D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12F9BA5-452C-4990-80B2-E483212C1314}" type="pres">
      <dgm:prSet presAssocID="{145BA7B6-AF1B-458D-AE5C-5FC5851E50A2}" presName="Name8" presStyleCnt="0"/>
      <dgm:spPr/>
    </dgm:pt>
    <dgm:pt modelId="{78969B44-5865-4225-AD8B-8867670697B6}" type="pres">
      <dgm:prSet presAssocID="{145BA7B6-AF1B-458D-AE5C-5FC5851E50A2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D78313D-5453-491F-B92A-D7D5F49B7CAC}" type="pres">
      <dgm:prSet presAssocID="{145BA7B6-AF1B-458D-AE5C-5FC5851E50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65F4414-E774-4B1C-AB73-A649A64007C0}" type="pres">
      <dgm:prSet presAssocID="{D3C75BBE-EFD8-45D2-9275-5B2526F61486}" presName="Name8" presStyleCnt="0"/>
      <dgm:spPr/>
    </dgm:pt>
    <dgm:pt modelId="{EF3E4392-62F5-48E9-847A-1FA1B4A50AE1}" type="pres">
      <dgm:prSet presAssocID="{D3C75BBE-EFD8-45D2-9275-5B2526F61486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5AF527B-1597-4FC5-8567-FED314A2F980}" type="pres">
      <dgm:prSet presAssocID="{D3C75BBE-EFD8-45D2-9275-5B2526F614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64187F7-1075-4F20-9A96-B69CB6494F13}" srcId="{2B562517-C0B7-4F17-AEFB-AA3421027219}" destId="{145BA7B6-AF1B-458D-AE5C-5FC5851E50A2}" srcOrd="5" destOrd="0" parTransId="{891FC5C8-4DFD-43BF-BF70-7983A6B3061F}" sibTransId="{366CAD5A-501C-4FDE-97C4-DA95F66C5F46}"/>
    <dgm:cxn modelId="{22F04B8E-B75B-4E1D-853D-0A3F799C817E}" type="presOf" srcId="{FCF67148-F13E-4F2A-8FE8-EE554DE2F5ED}" destId="{DFCA8596-0460-4E45-B958-BE27B23AB6C1}" srcOrd="0" destOrd="0" presId="urn:microsoft.com/office/officeart/2005/8/layout/pyramid1"/>
    <dgm:cxn modelId="{ADA777B1-8196-424A-A572-A25B63E7A71D}" type="presOf" srcId="{9B24F7F9-090D-479C-9745-C3113718F865}" destId="{77FCB358-23A3-4F3B-BE37-B32191EF7751}" srcOrd="0" destOrd="0" presId="urn:microsoft.com/office/officeart/2005/8/layout/pyramid1"/>
    <dgm:cxn modelId="{1C51E5A7-F738-4D65-B515-23E13F1C4D7C}" type="presOf" srcId="{145BA7B6-AF1B-458D-AE5C-5FC5851E50A2}" destId="{78969B44-5865-4225-AD8B-8867670697B6}" srcOrd="0" destOrd="0" presId="urn:microsoft.com/office/officeart/2005/8/layout/pyramid1"/>
    <dgm:cxn modelId="{BEBBD945-B600-499F-BD74-EF77B446D613}" type="presOf" srcId="{706BDBF6-548F-41D0-9BFA-01296D043D08}" destId="{1BB1875B-117B-4055-AF80-DF8269266ADF}" srcOrd="0" destOrd="0" presId="urn:microsoft.com/office/officeart/2005/8/layout/pyramid1"/>
    <dgm:cxn modelId="{05C2A0A8-50FA-4E8C-BCE5-588D26CAE32C}" type="presOf" srcId="{9B24F7F9-090D-479C-9745-C3113718F865}" destId="{7893E362-4074-4CA7-9166-D47A231BB341}" srcOrd="1" destOrd="0" presId="urn:microsoft.com/office/officeart/2005/8/layout/pyramid1"/>
    <dgm:cxn modelId="{C5666776-0F78-4FD2-96FE-55D8AD98756F}" type="presOf" srcId="{145BA7B6-AF1B-458D-AE5C-5FC5851E50A2}" destId="{3D78313D-5453-491F-B92A-D7D5F49B7CAC}" srcOrd="1" destOrd="0" presId="urn:microsoft.com/office/officeart/2005/8/layout/pyramid1"/>
    <dgm:cxn modelId="{4BC3B8CB-4AE8-4C4B-B604-A962B175E79A}" type="presOf" srcId="{E459110B-FCCB-4F7C-B8ED-B3AE568AA749}" destId="{1D86AE1F-E7F5-4EA2-B55E-52C06216F87D}" srcOrd="0" destOrd="0" presId="urn:microsoft.com/office/officeart/2005/8/layout/pyramid1"/>
    <dgm:cxn modelId="{6C8989B9-0C08-4F68-A335-8D8022A73E4E}" type="presOf" srcId="{511A8075-80E0-4B4F-B937-BA95C969BD0A}" destId="{6B41131D-A4FA-4000-AA84-4B5AB3F9D66B}" srcOrd="0" destOrd="0" presId="urn:microsoft.com/office/officeart/2005/8/layout/pyramid1"/>
    <dgm:cxn modelId="{510A0363-DFC4-4A16-B9C9-6D576D96F2B4}" type="presOf" srcId="{E459110B-FCCB-4F7C-B8ED-B3AE568AA749}" destId="{FA6A13CD-817E-4CE6-A481-A8B2C8F85FF5}" srcOrd="1" destOrd="0" presId="urn:microsoft.com/office/officeart/2005/8/layout/pyramid1"/>
    <dgm:cxn modelId="{6FFE0876-F7DD-4548-8561-A2926FE192A0}" srcId="{2B562517-C0B7-4F17-AEFB-AA3421027219}" destId="{E459110B-FCCB-4F7C-B8ED-B3AE568AA749}" srcOrd="1" destOrd="0" parTransId="{667F97B1-B78C-43AC-9291-3AEFBCB1B7ED}" sibTransId="{AEF692BD-74AA-4E5F-8575-0E425BC77428}"/>
    <dgm:cxn modelId="{00F1155E-93EB-4243-A4FE-A37A68F41F85}" srcId="{2B562517-C0B7-4F17-AEFB-AA3421027219}" destId="{FCF67148-F13E-4F2A-8FE8-EE554DE2F5ED}" srcOrd="0" destOrd="0" parTransId="{7D8D8AF7-659D-4658-BDD6-6C366439DB7F}" sibTransId="{E4E45E62-2FC2-4F86-9A25-0F13CB796798}"/>
    <dgm:cxn modelId="{A43B59F9-7FE4-450B-B986-3CF2BFD46951}" type="presOf" srcId="{D3C75BBE-EFD8-45D2-9275-5B2526F61486}" destId="{75AF527B-1597-4FC5-8567-FED314A2F980}" srcOrd="1" destOrd="0" presId="urn:microsoft.com/office/officeart/2005/8/layout/pyramid1"/>
    <dgm:cxn modelId="{C6536339-799F-49F5-B21B-0F3C25C3D853}" srcId="{2B562517-C0B7-4F17-AEFB-AA3421027219}" destId="{D3C75BBE-EFD8-45D2-9275-5B2526F61486}" srcOrd="6" destOrd="0" parTransId="{B64B10F4-03B6-479B-8A24-1209EE839FB5}" sibTransId="{DD871A10-84CF-4BAF-A460-85730B62B89E}"/>
    <dgm:cxn modelId="{69FB88D8-FE20-4D5C-896C-7B61FD1F3F4B}" type="presOf" srcId="{511A8075-80E0-4B4F-B937-BA95C969BD0A}" destId="{00BD1F79-810A-4010-88C6-CA9F12CEA673}" srcOrd="1" destOrd="0" presId="urn:microsoft.com/office/officeart/2005/8/layout/pyramid1"/>
    <dgm:cxn modelId="{B8A92A60-04F0-4903-A843-4245D2FEFD43}" srcId="{2B562517-C0B7-4F17-AEFB-AA3421027219}" destId="{511A8075-80E0-4B4F-B937-BA95C969BD0A}" srcOrd="2" destOrd="0" parTransId="{DCD4C402-EFFB-481D-9897-BEFDF29FC59B}" sibTransId="{C16DA5A4-25FB-4C24-9C9C-ABF452E99FBB}"/>
    <dgm:cxn modelId="{C41ACD2C-F87F-4281-B870-5BCED6143765}" type="presOf" srcId="{706BDBF6-548F-41D0-9BFA-01296D043D08}" destId="{A25BF464-E6AD-487E-9314-FC1160DF007A}" srcOrd="1" destOrd="0" presId="urn:microsoft.com/office/officeart/2005/8/layout/pyramid1"/>
    <dgm:cxn modelId="{1C297735-16A9-473D-8FBE-A41DEBD17411}" type="presOf" srcId="{2B562517-C0B7-4F17-AEFB-AA3421027219}" destId="{9C720219-6118-4F1C-9722-471622F45F80}" srcOrd="0" destOrd="0" presId="urn:microsoft.com/office/officeart/2005/8/layout/pyramid1"/>
    <dgm:cxn modelId="{75C07D52-5F86-4397-B061-4F436DDDC9C1}" srcId="{2B562517-C0B7-4F17-AEFB-AA3421027219}" destId="{9B24F7F9-090D-479C-9745-C3113718F865}" srcOrd="3" destOrd="0" parTransId="{C3399397-FA79-4C9F-94AB-220B59F5B619}" sibTransId="{67406CD2-DD3B-407F-84BC-B19893963473}"/>
    <dgm:cxn modelId="{22C54058-61F3-4ADB-9D2B-645C897CD343}" type="presOf" srcId="{FCF67148-F13E-4F2A-8FE8-EE554DE2F5ED}" destId="{5297056D-A51F-4EDD-B61E-C7E00A1D4FD1}" srcOrd="1" destOrd="0" presId="urn:microsoft.com/office/officeart/2005/8/layout/pyramid1"/>
    <dgm:cxn modelId="{6C3EC1B8-0320-421A-B4BA-E9E8DCF6FFB4}" type="presOf" srcId="{D3C75BBE-EFD8-45D2-9275-5B2526F61486}" destId="{EF3E4392-62F5-48E9-847A-1FA1B4A50AE1}" srcOrd="0" destOrd="0" presId="urn:microsoft.com/office/officeart/2005/8/layout/pyramid1"/>
    <dgm:cxn modelId="{384E1D7C-186C-498B-81BC-974F00CD7880}" srcId="{2B562517-C0B7-4F17-AEFB-AA3421027219}" destId="{706BDBF6-548F-41D0-9BFA-01296D043D08}" srcOrd="4" destOrd="0" parTransId="{A6B5C64B-7785-44DF-9154-91202BFA88DF}" sibTransId="{CE9F74E4-7F5E-42C3-BFAC-92B090A271D5}"/>
    <dgm:cxn modelId="{F5959804-4276-4E77-93A9-0290AE7A6FBE}" type="presParOf" srcId="{9C720219-6118-4F1C-9722-471622F45F80}" destId="{3DE86074-FFC9-4625-AB2B-FADB0057C956}" srcOrd="0" destOrd="0" presId="urn:microsoft.com/office/officeart/2005/8/layout/pyramid1"/>
    <dgm:cxn modelId="{67F8B740-6037-474B-AD55-7C09B81BAA45}" type="presParOf" srcId="{3DE86074-FFC9-4625-AB2B-FADB0057C956}" destId="{DFCA8596-0460-4E45-B958-BE27B23AB6C1}" srcOrd="0" destOrd="0" presId="urn:microsoft.com/office/officeart/2005/8/layout/pyramid1"/>
    <dgm:cxn modelId="{C2F43F59-C1DE-4AE2-A2FB-52519C031879}" type="presParOf" srcId="{3DE86074-FFC9-4625-AB2B-FADB0057C956}" destId="{5297056D-A51F-4EDD-B61E-C7E00A1D4FD1}" srcOrd="1" destOrd="0" presId="urn:microsoft.com/office/officeart/2005/8/layout/pyramid1"/>
    <dgm:cxn modelId="{E9231BC1-EDF9-4846-8A07-AAC8732F4ECA}" type="presParOf" srcId="{9C720219-6118-4F1C-9722-471622F45F80}" destId="{532D6AA3-1297-4DBD-BD10-68D7DAD8BDC8}" srcOrd="1" destOrd="0" presId="urn:microsoft.com/office/officeart/2005/8/layout/pyramid1"/>
    <dgm:cxn modelId="{181B4B10-80BC-431C-B7D3-942872880C39}" type="presParOf" srcId="{532D6AA3-1297-4DBD-BD10-68D7DAD8BDC8}" destId="{1D86AE1F-E7F5-4EA2-B55E-52C06216F87D}" srcOrd="0" destOrd="0" presId="urn:microsoft.com/office/officeart/2005/8/layout/pyramid1"/>
    <dgm:cxn modelId="{E6919678-474F-4241-B608-AD93FEEFBB81}" type="presParOf" srcId="{532D6AA3-1297-4DBD-BD10-68D7DAD8BDC8}" destId="{FA6A13CD-817E-4CE6-A481-A8B2C8F85FF5}" srcOrd="1" destOrd="0" presId="urn:microsoft.com/office/officeart/2005/8/layout/pyramid1"/>
    <dgm:cxn modelId="{716FE75E-D9EE-4EF1-85F8-C9ED6125606B}" type="presParOf" srcId="{9C720219-6118-4F1C-9722-471622F45F80}" destId="{A22EAA42-AC36-4DA0-8E85-0A9A63F456D7}" srcOrd="2" destOrd="0" presId="urn:microsoft.com/office/officeart/2005/8/layout/pyramid1"/>
    <dgm:cxn modelId="{3C98A42F-5B7D-4968-9D9E-5794DDF9932E}" type="presParOf" srcId="{A22EAA42-AC36-4DA0-8E85-0A9A63F456D7}" destId="{6B41131D-A4FA-4000-AA84-4B5AB3F9D66B}" srcOrd="0" destOrd="0" presId="urn:microsoft.com/office/officeart/2005/8/layout/pyramid1"/>
    <dgm:cxn modelId="{651D0C9D-4A7B-4B02-B52C-BD6E9F4A93D0}" type="presParOf" srcId="{A22EAA42-AC36-4DA0-8E85-0A9A63F456D7}" destId="{00BD1F79-810A-4010-88C6-CA9F12CEA673}" srcOrd="1" destOrd="0" presId="urn:microsoft.com/office/officeart/2005/8/layout/pyramid1"/>
    <dgm:cxn modelId="{C0424FAF-5FEF-4396-AF25-1DCFC0BE9984}" type="presParOf" srcId="{9C720219-6118-4F1C-9722-471622F45F80}" destId="{1DEA112B-58CB-4D6A-BF24-CC1542CB6421}" srcOrd="3" destOrd="0" presId="urn:microsoft.com/office/officeart/2005/8/layout/pyramid1"/>
    <dgm:cxn modelId="{1F31625B-6C69-4199-A7C3-526A25F82E90}" type="presParOf" srcId="{1DEA112B-58CB-4D6A-BF24-CC1542CB6421}" destId="{77FCB358-23A3-4F3B-BE37-B32191EF7751}" srcOrd="0" destOrd="0" presId="urn:microsoft.com/office/officeart/2005/8/layout/pyramid1"/>
    <dgm:cxn modelId="{ABDA3907-8B21-42DA-BEAE-2F263D6B6EE6}" type="presParOf" srcId="{1DEA112B-58CB-4D6A-BF24-CC1542CB6421}" destId="{7893E362-4074-4CA7-9166-D47A231BB341}" srcOrd="1" destOrd="0" presId="urn:microsoft.com/office/officeart/2005/8/layout/pyramid1"/>
    <dgm:cxn modelId="{AB5B48DE-983A-45C9-BDF1-BB3ACCC7DCC0}" type="presParOf" srcId="{9C720219-6118-4F1C-9722-471622F45F80}" destId="{45FBB6BB-331A-482D-99BA-A4C0B8046344}" srcOrd="4" destOrd="0" presId="urn:microsoft.com/office/officeart/2005/8/layout/pyramid1"/>
    <dgm:cxn modelId="{1A70F2D9-371D-49D2-9E36-4ACC2E690C3C}" type="presParOf" srcId="{45FBB6BB-331A-482D-99BA-A4C0B8046344}" destId="{1BB1875B-117B-4055-AF80-DF8269266ADF}" srcOrd="0" destOrd="0" presId="urn:microsoft.com/office/officeart/2005/8/layout/pyramid1"/>
    <dgm:cxn modelId="{3F867126-E269-41F4-B963-E4FE56C358C1}" type="presParOf" srcId="{45FBB6BB-331A-482D-99BA-A4C0B8046344}" destId="{A25BF464-E6AD-487E-9314-FC1160DF007A}" srcOrd="1" destOrd="0" presId="urn:microsoft.com/office/officeart/2005/8/layout/pyramid1"/>
    <dgm:cxn modelId="{380D1F99-EFF4-4B11-BEB8-5E6F51C8FA89}" type="presParOf" srcId="{9C720219-6118-4F1C-9722-471622F45F80}" destId="{E12F9BA5-452C-4990-80B2-E483212C1314}" srcOrd="5" destOrd="0" presId="urn:microsoft.com/office/officeart/2005/8/layout/pyramid1"/>
    <dgm:cxn modelId="{6B1A5229-A564-4744-A47B-2127D042FFF6}" type="presParOf" srcId="{E12F9BA5-452C-4990-80B2-E483212C1314}" destId="{78969B44-5865-4225-AD8B-8867670697B6}" srcOrd="0" destOrd="0" presId="urn:microsoft.com/office/officeart/2005/8/layout/pyramid1"/>
    <dgm:cxn modelId="{1D9C13E1-AB63-41A7-8F9C-AF2ED0B0BC34}" type="presParOf" srcId="{E12F9BA5-452C-4990-80B2-E483212C1314}" destId="{3D78313D-5453-491F-B92A-D7D5F49B7CAC}" srcOrd="1" destOrd="0" presId="urn:microsoft.com/office/officeart/2005/8/layout/pyramid1"/>
    <dgm:cxn modelId="{E2077B7C-580F-414F-AA8A-2621C030D087}" type="presParOf" srcId="{9C720219-6118-4F1C-9722-471622F45F80}" destId="{965F4414-E774-4B1C-AB73-A649A64007C0}" srcOrd="6" destOrd="0" presId="urn:microsoft.com/office/officeart/2005/8/layout/pyramid1"/>
    <dgm:cxn modelId="{A7E3EC2D-8C01-4B0B-8341-D6594FE1E78D}" type="presParOf" srcId="{965F4414-E774-4B1C-AB73-A649A64007C0}" destId="{EF3E4392-62F5-48E9-847A-1FA1B4A50AE1}" srcOrd="0" destOrd="0" presId="urn:microsoft.com/office/officeart/2005/8/layout/pyramid1"/>
    <dgm:cxn modelId="{EFBEB776-AA3A-4318-B990-8A309A922B95}" type="presParOf" srcId="{965F4414-E774-4B1C-AB73-A649A64007C0}" destId="{75AF527B-1597-4FC5-8567-FED314A2F98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B75783-E8D7-495E-B197-3368A00A156C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348E74FA-100B-4EBA-8DDA-BDF1B38899CB}">
      <dgm:prSet/>
      <dgm:spPr/>
      <dgm:t>
        <a:bodyPr/>
        <a:lstStyle/>
        <a:p>
          <a:pPr rtl="0"/>
          <a:r>
            <a:rPr lang="en-CA" dirty="0" smtClean="0"/>
            <a:t>Vivid, Descriptive Language (Word Choice)</a:t>
          </a:r>
          <a:endParaRPr lang="en-CA" dirty="0"/>
        </a:p>
      </dgm:t>
    </dgm:pt>
    <dgm:pt modelId="{A1176155-C7B7-418D-AC13-02D4CD1D9EC7}" type="parTrans" cxnId="{706C95AA-CB5E-4508-8A74-87798D9CAD05}">
      <dgm:prSet/>
      <dgm:spPr/>
      <dgm:t>
        <a:bodyPr/>
        <a:lstStyle/>
        <a:p>
          <a:endParaRPr lang="en-CA"/>
        </a:p>
      </dgm:t>
    </dgm:pt>
    <dgm:pt modelId="{F1F3DD58-6362-49E0-ADC7-E4256E740CBA}" type="sibTrans" cxnId="{706C95AA-CB5E-4508-8A74-87798D9CAD05}">
      <dgm:prSet/>
      <dgm:spPr/>
      <dgm:t>
        <a:bodyPr/>
        <a:lstStyle/>
        <a:p>
          <a:endParaRPr lang="en-CA"/>
        </a:p>
      </dgm:t>
    </dgm:pt>
    <dgm:pt modelId="{614864AA-83C6-43A5-A96D-00E6E37B0973}">
      <dgm:prSet/>
      <dgm:spPr/>
      <dgm:t>
        <a:bodyPr/>
        <a:lstStyle/>
        <a:p>
          <a:pPr rtl="0"/>
          <a:r>
            <a:rPr lang="en-CA" dirty="0" smtClean="0"/>
            <a:t>Clear message (idea)</a:t>
          </a:r>
          <a:endParaRPr lang="en-CA" dirty="0"/>
        </a:p>
      </dgm:t>
    </dgm:pt>
    <dgm:pt modelId="{13EB7C3E-821F-42FC-9DD2-91050705EA04}" type="parTrans" cxnId="{D06C6A86-110E-4418-963F-1837B6E63D05}">
      <dgm:prSet/>
      <dgm:spPr/>
      <dgm:t>
        <a:bodyPr/>
        <a:lstStyle/>
        <a:p>
          <a:endParaRPr lang="en-CA"/>
        </a:p>
      </dgm:t>
    </dgm:pt>
    <dgm:pt modelId="{8801CE77-2AA1-4435-B5B2-FA08ED7592B4}" type="sibTrans" cxnId="{D06C6A86-110E-4418-963F-1837B6E63D05}">
      <dgm:prSet/>
      <dgm:spPr/>
      <dgm:t>
        <a:bodyPr/>
        <a:lstStyle/>
        <a:p>
          <a:endParaRPr lang="en-CA"/>
        </a:p>
      </dgm:t>
    </dgm:pt>
    <dgm:pt modelId="{3AD2FB5B-D4A3-4CB6-9B6D-9CED1AE9C9F4}">
      <dgm:prSet/>
      <dgm:spPr/>
      <dgm:t>
        <a:bodyPr/>
        <a:lstStyle/>
        <a:p>
          <a:pPr rtl="0"/>
          <a:r>
            <a:rPr lang="en-CA" dirty="0" smtClean="0"/>
            <a:t>Narrative form (Text Forms)</a:t>
          </a:r>
          <a:endParaRPr lang="en-CA" dirty="0"/>
        </a:p>
      </dgm:t>
    </dgm:pt>
    <dgm:pt modelId="{67B1C6BF-8DB6-4680-8F8F-3650DD819B80}" type="parTrans" cxnId="{2BDFEA77-9DC0-48E5-8461-D7BC4313A067}">
      <dgm:prSet/>
      <dgm:spPr/>
      <dgm:t>
        <a:bodyPr/>
        <a:lstStyle/>
        <a:p>
          <a:endParaRPr lang="en-CA"/>
        </a:p>
      </dgm:t>
    </dgm:pt>
    <dgm:pt modelId="{AE7E8802-CE0E-4460-AE9C-6C67DFD4B37F}" type="sibTrans" cxnId="{2BDFEA77-9DC0-48E5-8461-D7BC4313A067}">
      <dgm:prSet/>
      <dgm:spPr/>
      <dgm:t>
        <a:bodyPr/>
        <a:lstStyle/>
        <a:p>
          <a:endParaRPr lang="en-CA"/>
        </a:p>
      </dgm:t>
    </dgm:pt>
    <dgm:pt modelId="{A672E0A3-48CF-40FF-A4B2-EE60A5217937}" type="pres">
      <dgm:prSet presAssocID="{6EB75783-E8D7-495E-B197-3368A00A156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55A36AA-E201-4695-B280-2EAA45224A4E}" type="pres">
      <dgm:prSet presAssocID="{348E74FA-100B-4EBA-8DDA-BDF1B38899CB}" presName="circ1" presStyleLbl="vennNode1" presStyleIdx="0" presStyleCnt="3"/>
      <dgm:spPr/>
      <dgm:t>
        <a:bodyPr/>
        <a:lstStyle/>
        <a:p>
          <a:endParaRPr lang="en-CA"/>
        </a:p>
      </dgm:t>
    </dgm:pt>
    <dgm:pt modelId="{5CA228AE-F4BD-4FE4-8B8B-33EBBB379C93}" type="pres">
      <dgm:prSet presAssocID="{348E74FA-100B-4EBA-8DDA-BDF1B38899C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89D0DB8-ACCD-4601-BDD2-333530FF9E59}" type="pres">
      <dgm:prSet presAssocID="{614864AA-83C6-43A5-A96D-00E6E37B0973}" presName="circ2" presStyleLbl="vennNode1" presStyleIdx="1" presStyleCnt="3"/>
      <dgm:spPr/>
      <dgm:t>
        <a:bodyPr/>
        <a:lstStyle/>
        <a:p>
          <a:endParaRPr lang="en-CA"/>
        </a:p>
      </dgm:t>
    </dgm:pt>
    <dgm:pt modelId="{85B99A8A-1DC3-4DB4-BCFD-84974589B71A}" type="pres">
      <dgm:prSet presAssocID="{614864AA-83C6-43A5-A96D-00E6E37B097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4DA164-7B6C-4B43-A05F-F1532BBF1F2D}" type="pres">
      <dgm:prSet presAssocID="{3AD2FB5B-D4A3-4CB6-9B6D-9CED1AE9C9F4}" presName="circ3" presStyleLbl="vennNode1" presStyleIdx="2" presStyleCnt="3"/>
      <dgm:spPr/>
      <dgm:t>
        <a:bodyPr/>
        <a:lstStyle/>
        <a:p>
          <a:endParaRPr lang="en-CA"/>
        </a:p>
      </dgm:t>
    </dgm:pt>
    <dgm:pt modelId="{62CA6DE7-3165-4E98-9C83-CCD1D5005A40}" type="pres">
      <dgm:prSet presAssocID="{3AD2FB5B-D4A3-4CB6-9B6D-9CED1AE9C9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06C6A86-110E-4418-963F-1837B6E63D05}" srcId="{6EB75783-E8D7-495E-B197-3368A00A156C}" destId="{614864AA-83C6-43A5-A96D-00E6E37B0973}" srcOrd="1" destOrd="0" parTransId="{13EB7C3E-821F-42FC-9DD2-91050705EA04}" sibTransId="{8801CE77-2AA1-4435-B5B2-FA08ED7592B4}"/>
    <dgm:cxn modelId="{018161FC-861F-4AC2-8DF1-E9BA99BBC70B}" type="presOf" srcId="{3AD2FB5B-D4A3-4CB6-9B6D-9CED1AE9C9F4}" destId="{9F4DA164-7B6C-4B43-A05F-F1532BBF1F2D}" srcOrd="0" destOrd="0" presId="urn:microsoft.com/office/officeart/2005/8/layout/venn1"/>
    <dgm:cxn modelId="{1B0694A2-F4E3-4571-92B6-9B4C16D64D3A}" type="presOf" srcId="{6EB75783-E8D7-495E-B197-3368A00A156C}" destId="{A672E0A3-48CF-40FF-A4B2-EE60A5217937}" srcOrd="0" destOrd="0" presId="urn:microsoft.com/office/officeart/2005/8/layout/venn1"/>
    <dgm:cxn modelId="{2BDFEA77-9DC0-48E5-8461-D7BC4313A067}" srcId="{6EB75783-E8D7-495E-B197-3368A00A156C}" destId="{3AD2FB5B-D4A3-4CB6-9B6D-9CED1AE9C9F4}" srcOrd="2" destOrd="0" parTransId="{67B1C6BF-8DB6-4680-8F8F-3650DD819B80}" sibTransId="{AE7E8802-CE0E-4460-AE9C-6C67DFD4B37F}"/>
    <dgm:cxn modelId="{5BD3E8CC-B773-474C-BBF5-6E02CDE4D513}" type="presOf" srcId="{3AD2FB5B-D4A3-4CB6-9B6D-9CED1AE9C9F4}" destId="{62CA6DE7-3165-4E98-9C83-CCD1D5005A40}" srcOrd="1" destOrd="0" presId="urn:microsoft.com/office/officeart/2005/8/layout/venn1"/>
    <dgm:cxn modelId="{706C95AA-CB5E-4508-8A74-87798D9CAD05}" srcId="{6EB75783-E8D7-495E-B197-3368A00A156C}" destId="{348E74FA-100B-4EBA-8DDA-BDF1B38899CB}" srcOrd="0" destOrd="0" parTransId="{A1176155-C7B7-418D-AC13-02D4CD1D9EC7}" sibTransId="{F1F3DD58-6362-49E0-ADC7-E4256E740CBA}"/>
    <dgm:cxn modelId="{4AB716D5-5739-4648-BD9D-F36D5F9FA2C2}" type="presOf" srcId="{614864AA-83C6-43A5-A96D-00E6E37B0973}" destId="{D89D0DB8-ACCD-4601-BDD2-333530FF9E59}" srcOrd="0" destOrd="0" presId="urn:microsoft.com/office/officeart/2005/8/layout/venn1"/>
    <dgm:cxn modelId="{3DB426DD-7534-40F1-BAD8-16F3370E73B0}" type="presOf" srcId="{348E74FA-100B-4EBA-8DDA-BDF1B38899CB}" destId="{455A36AA-E201-4695-B280-2EAA45224A4E}" srcOrd="1" destOrd="0" presId="urn:microsoft.com/office/officeart/2005/8/layout/venn1"/>
    <dgm:cxn modelId="{E5851870-312A-4E05-A274-F13743F8F0C7}" type="presOf" srcId="{348E74FA-100B-4EBA-8DDA-BDF1B38899CB}" destId="{5CA228AE-F4BD-4FE4-8B8B-33EBBB379C93}" srcOrd="0" destOrd="0" presId="urn:microsoft.com/office/officeart/2005/8/layout/venn1"/>
    <dgm:cxn modelId="{65A45CA4-FB5B-4762-8B9F-834BC2099E97}" type="presOf" srcId="{614864AA-83C6-43A5-A96D-00E6E37B0973}" destId="{85B99A8A-1DC3-4DB4-BCFD-84974589B71A}" srcOrd="1" destOrd="0" presId="urn:microsoft.com/office/officeart/2005/8/layout/venn1"/>
    <dgm:cxn modelId="{5F8FA396-C143-429E-99D1-E83D6C72F6BD}" type="presParOf" srcId="{A672E0A3-48CF-40FF-A4B2-EE60A5217937}" destId="{455A36AA-E201-4695-B280-2EAA45224A4E}" srcOrd="0" destOrd="0" presId="urn:microsoft.com/office/officeart/2005/8/layout/venn1"/>
    <dgm:cxn modelId="{6FA03933-2FF4-4F6D-BC24-57C1171CE87A}" type="presParOf" srcId="{A672E0A3-48CF-40FF-A4B2-EE60A5217937}" destId="{5CA228AE-F4BD-4FE4-8B8B-33EBBB379C93}" srcOrd="1" destOrd="0" presId="urn:microsoft.com/office/officeart/2005/8/layout/venn1"/>
    <dgm:cxn modelId="{7F1D95DA-23FE-4DAC-87DE-1742A5C58C40}" type="presParOf" srcId="{A672E0A3-48CF-40FF-A4B2-EE60A5217937}" destId="{D89D0DB8-ACCD-4601-BDD2-333530FF9E59}" srcOrd="2" destOrd="0" presId="urn:microsoft.com/office/officeart/2005/8/layout/venn1"/>
    <dgm:cxn modelId="{D9BF2F64-08DF-4C53-A89D-7BCC09C4121C}" type="presParOf" srcId="{A672E0A3-48CF-40FF-A4B2-EE60A5217937}" destId="{85B99A8A-1DC3-4DB4-BCFD-84974589B71A}" srcOrd="3" destOrd="0" presId="urn:microsoft.com/office/officeart/2005/8/layout/venn1"/>
    <dgm:cxn modelId="{1DB95635-A243-468F-AD53-391A76292B15}" type="presParOf" srcId="{A672E0A3-48CF-40FF-A4B2-EE60A5217937}" destId="{9F4DA164-7B6C-4B43-A05F-F1532BBF1F2D}" srcOrd="4" destOrd="0" presId="urn:microsoft.com/office/officeart/2005/8/layout/venn1"/>
    <dgm:cxn modelId="{4FDF0E6A-7827-40FC-A3DF-4985156813DF}" type="presParOf" srcId="{A672E0A3-48CF-40FF-A4B2-EE60A5217937}" destId="{62CA6DE7-3165-4E98-9C83-CCD1D5005A4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1435D8-3D26-4699-8B22-49C1C5700E88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82D56112-C030-4303-8591-0B9C5C18C5E1}">
      <dgm:prSet/>
      <dgm:spPr/>
      <dgm:t>
        <a:bodyPr/>
        <a:lstStyle/>
        <a:p>
          <a:pPr rtl="0"/>
          <a:r>
            <a:rPr lang="en-CA" dirty="0" smtClean="0"/>
            <a:t>Voice is earnest and unique</a:t>
          </a:r>
          <a:endParaRPr lang="en-CA" dirty="0"/>
        </a:p>
      </dgm:t>
    </dgm:pt>
    <dgm:pt modelId="{3D62D011-37E9-45E5-94E8-4276D7794D58}" type="parTrans" cxnId="{44B53625-F10A-4DB9-946C-70B929FA151C}">
      <dgm:prSet/>
      <dgm:spPr/>
      <dgm:t>
        <a:bodyPr/>
        <a:lstStyle/>
        <a:p>
          <a:endParaRPr lang="en-CA"/>
        </a:p>
      </dgm:t>
    </dgm:pt>
    <dgm:pt modelId="{33350738-17AF-4CDF-97D7-AC6599F077F8}" type="sibTrans" cxnId="{44B53625-F10A-4DB9-946C-70B929FA151C}">
      <dgm:prSet/>
      <dgm:spPr/>
      <dgm:t>
        <a:bodyPr/>
        <a:lstStyle/>
        <a:p>
          <a:endParaRPr lang="en-CA"/>
        </a:p>
      </dgm:t>
    </dgm:pt>
    <dgm:pt modelId="{949ADE26-EF89-4ACB-B6D0-76E6127C1487}">
      <dgm:prSet/>
      <dgm:spPr/>
      <dgm:t>
        <a:bodyPr/>
        <a:lstStyle/>
        <a:p>
          <a:pPr rtl="0"/>
          <a:r>
            <a:rPr lang="en-CA" dirty="0" smtClean="0"/>
            <a:t>Use of Speech Bubbles (Convention)</a:t>
          </a:r>
          <a:endParaRPr lang="en-CA" dirty="0"/>
        </a:p>
      </dgm:t>
    </dgm:pt>
    <dgm:pt modelId="{A7E8812B-DB3B-4D45-9E78-1EAD67D29BB8}" type="parTrans" cxnId="{481F9FFD-2599-407E-8E65-F591CDA4DA86}">
      <dgm:prSet/>
      <dgm:spPr/>
      <dgm:t>
        <a:bodyPr/>
        <a:lstStyle/>
        <a:p>
          <a:endParaRPr lang="en-CA"/>
        </a:p>
      </dgm:t>
    </dgm:pt>
    <dgm:pt modelId="{D1B69B1A-1017-490F-93EA-0B6675EA5C3A}" type="sibTrans" cxnId="{481F9FFD-2599-407E-8E65-F591CDA4DA86}">
      <dgm:prSet/>
      <dgm:spPr/>
      <dgm:t>
        <a:bodyPr/>
        <a:lstStyle/>
        <a:p>
          <a:endParaRPr lang="en-CA"/>
        </a:p>
      </dgm:t>
    </dgm:pt>
    <dgm:pt modelId="{186B943A-BF13-4B3F-82B9-0624A797CD3C}">
      <dgm:prSet/>
      <dgm:spPr/>
      <dgm:t>
        <a:bodyPr/>
        <a:lstStyle/>
        <a:p>
          <a:pPr rtl="0"/>
          <a:r>
            <a:rPr lang="en-CA" dirty="0" smtClean="0"/>
            <a:t>Persuasive Writing- narrator trying to convince the reader to take some action </a:t>
          </a:r>
          <a:endParaRPr lang="en-CA" dirty="0"/>
        </a:p>
      </dgm:t>
    </dgm:pt>
    <dgm:pt modelId="{642387B9-A941-4DFD-AA22-8B2AE795F761}" type="parTrans" cxnId="{F018EEE8-A445-488E-BF9D-60430A06E691}">
      <dgm:prSet/>
      <dgm:spPr/>
      <dgm:t>
        <a:bodyPr/>
        <a:lstStyle/>
        <a:p>
          <a:endParaRPr lang="en-CA"/>
        </a:p>
      </dgm:t>
    </dgm:pt>
    <dgm:pt modelId="{E5ED11AC-12CD-42B8-9C57-5C59DAA12318}" type="sibTrans" cxnId="{F018EEE8-A445-488E-BF9D-60430A06E691}">
      <dgm:prSet/>
      <dgm:spPr/>
      <dgm:t>
        <a:bodyPr/>
        <a:lstStyle/>
        <a:p>
          <a:endParaRPr lang="en-CA"/>
        </a:p>
      </dgm:t>
    </dgm:pt>
    <dgm:pt modelId="{DE528D74-8D30-4395-971C-A67175D2342C}" type="pres">
      <dgm:prSet presAssocID="{1A1435D8-3D26-4699-8B22-49C1C5700E8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877BC85-816E-4BE9-8016-8728D7C6A6A6}" type="pres">
      <dgm:prSet presAssocID="{82D56112-C030-4303-8591-0B9C5C18C5E1}" presName="circ1" presStyleLbl="vennNode1" presStyleIdx="0" presStyleCnt="3"/>
      <dgm:spPr/>
      <dgm:t>
        <a:bodyPr/>
        <a:lstStyle/>
        <a:p>
          <a:endParaRPr lang="en-CA"/>
        </a:p>
      </dgm:t>
    </dgm:pt>
    <dgm:pt modelId="{E7762B55-A9A6-4AB9-8275-274DC7D3BCB9}" type="pres">
      <dgm:prSet presAssocID="{82D56112-C030-4303-8591-0B9C5C18C5E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1E24046-3A47-4028-996A-728172E0F988}" type="pres">
      <dgm:prSet presAssocID="{949ADE26-EF89-4ACB-B6D0-76E6127C1487}" presName="circ2" presStyleLbl="vennNode1" presStyleIdx="1" presStyleCnt="3"/>
      <dgm:spPr/>
      <dgm:t>
        <a:bodyPr/>
        <a:lstStyle/>
        <a:p>
          <a:endParaRPr lang="en-CA"/>
        </a:p>
      </dgm:t>
    </dgm:pt>
    <dgm:pt modelId="{02398B8F-387C-4FD0-8753-924F985186C3}" type="pres">
      <dgm:prSet presAssocID="{949ADE26-EF89-4ACB-B6D0-76E6127C14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3C28BE8-9B67-471C-BC0F-3AE1A1D73B8E}" type="pres">
      <dgm:prSet presAssocID="{186B943A-BF13-4B3F-82B9-0624A797CD3C}" presName="circ3" presStyleLbl="vennNode1" presStyleIdx="2" presStyleCnt="3"/>
      <dgm:spPr/>
      <dgm:t>
        <a:bodyPr/>
        <a:lstStyle/>
        <a:p>
          <a:endParaRPr lang="en-CA"/>
        </a:p>
      </dgm:t>
    </dgm:pt>
    <dgm:pt modelId="{67E76885-7150-4F46-9055-4319AD54E046}" type="pres">
      <dgm:prSet presAssocID="{186B943A-BF13-4B3F-82B9-0624A797CD3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F048020-47E8-4233-8552-DCBA710F7616}" type="presOf" srcId="{949ADE26-EF89-4ACB-B6D0-76E6127C1487}" destId="{D1E24046-3A47-4028-996A-728172E0F988}" srcOrd="0" destOrd="0" presId="urn:microsoft.com/office/officeart/2005/8/layout/venn1"/>
    <dgm:cxn modelId="{F018EEE8-A445-488E-BF9D-60430A06E691}" srcId="{1A1435D8-3D26-4699-8B22-49C1C5700E88}" destId="{186B943A-BF13-4B3F-82B9-0624A797CD3C}" srcOrd="2" destOrd="0" parTransId="{642387B9-A941-4DFD-AA22-8B2AE795F761}" sibTransId="{E5ED11AC-12CD-42B8-9C57-5C59DAA12318}"/>
    <dgm:cxn modelId="{A619719E-91A9-46E8-9B6F-13B772B8C1CB}" type="presOf" srcId="{82D56112-C030-4303-8591-0B9C5C18C5E1}" destId="{E7762B55-A9A6-4AB9-8275-274DC7D3BCB9}" srcOrd="0" destOrd="0" presId="urn:microsoft.com/office/officeart/2005/8/layout/venn1"/>
    <dgm:cxn modelId="{44B53625-F10A-4DB9-946C-70B929FA151C}" srcId="{1A1435D8-3D26-4699-8B22-49C1C5700E88}" destId="{82D56112-C030-4303-8591-0B9C5C18C5E1}" srcOrd="0" destOrd="0" parTransId="{3D62D011-37E9-45E5-94E8-4276D7794D58}" sibTransId="{33350738-17AF-4CDF-97D7-AC6599F077F8}"/>
    <dgm:cxn modelId="{1631354E-2498-4B2B-BBE4-24925B1E9611}" type="presOf" srcId="{1A1435D8-3D26-4699-8B22-49C1C5700E88}" destId="{DE528D74-8D30-4395-971C-A67175D2342C}" srcOrd="0" destOrd="0" presId="urn:microsoft.com/office/officeart/2005/8/layout/venn1"/>
    <dgm:cxn modelId="{466430B3-6ABE-41E9-BF13-05289B92ACD8}" type="presOf" srcId="{949ADE26-EF89-4ACB-B6D0-76E6127C1487}" destId="{02398B8F-387C-4FD0-8753-924F985186C3}" srcOrd="1" destOrd="0" presId="urn:microsoft.com/office/officeart/2005/8/layout/venn1"/>
    <dgm:cxn modelId="{481F9FFD-2599-407E-8E65-F591CDA4DA86}" srcId="{1A1435D8-3D26-4699-8B22-49C1C5700E88}" destId="{949ADE26-EF89-4ACB-B6D0-76E6127C1487}" srcOrd="1" destOrd="0" parTransId="{A7E8812B-DB3B-4D45-9E78-1EAD67D29BB8}" sibTransId="{D1B69B1A-1017-490F-93EA-0B6675EA5C3A}"/>
    <dgm:cxn modelId="{2DCD1AE7-2706-4D0A-B12A-0822102A4903}" type="presOf" srcId="{186B943A-BF13-4B3F-82B9-0624A797CD3C}" destId="{B3C28BE8-9B67-471C-BC0F-3AE1A1D73B8E}" srcOrd="0" destOrd="0" presId="urn:microsoft.com/office/officeart/2005/8/layout/venn1"/>
    <dgm:cxn modelId="{E3D436A4-6E0F-421D-A93D-5FFCB1540579}" type="presOf" srcId="{82D56112-C030-4303-8591-0B9C5C18C5E1}" destId="{C877BC85-816E-4BE9-8016-8728D7C6A6A6}" srcOrd="1" destOrd="0" presId="urn:microsoft.com/office/officeart/2005/8/layout/venn1"/>
    <dgm:cxn modelId="{1D0E4521-B0AF-40C9-8F22-278EC3F63076}" type="presOf" srcId="{186B943A-BF13-4B3F-82B9-0624A797CD3C}" destId="{67E76885-7150-4F46-9055-4319AD54E046}" srcOrd="1" destOrd="0" presId="urn:microsoft.com/office/officeart/2005/8/layout/venn1"/>
    <dgm:cxn modelId="{A980206D-EA16-40D2-9793-B06177A56BF3}" type="presParOf" srcId="{DE528D74-8D30-4395-971C-A67175D2342C}" destId="{C877BC85-816E-4BE9-8016-8728D7C6A6A6}" srcOrd="0" destOrd="0" presId="urn:microsoft.com/office/officeart/2005/8/layout/venn1"/>
    <dgm:cxn modelId="{C36E6F87-7EE5-46DA-9066-BE26A187CB5C}" type="presParOf" srcId="{DE528D74-8D30-4395-971C-A67175D2342C}" destId="{E7762B55-A9A6-4AB9-8275-274DC7D3BCB9}" srcOrd="1" destOrd="0" presId="urn:microsoft.com/office/officeart/2005/8/layout/venn1"/>
    <dgm:cxn modelId="{C062D276-C857-42F8-88B7-95E6D4D33BE6}" type="presParOf" srcId="{DE528D74-8D30-4395-971C-A67175D2342C}" destId="{D1E24046-3A47-4028-996A-728172E0F988}" srcOrd="2" destOrd="0" presId="urn:microsoft.com/office/officeart/2005/8/layout/venn1"/>
    <dgm:cxn modelId="{F8E2CA72-8175-4C8A-98FB-66B1C9F0ADBD}" type="presParOf" srcId="{DE528D74-8D30-4395-971C-A67175D2342C}" destId="{02398B8F-387C-4FD0-8753-924F985186C3}" srcOrd="3" destOrd="0" presId="urn:microsoft.com/office/officeart/2005/8/layout/venn1"/>
    <dgm:cxn modelId="{C58AD9D9-0A48-45AF-AB99-731A913ACF43}" type="presParOf" srcId="{DE528D74-8D30-4395-971C-A67175D2342C}" destId="{B3C28BE8-9B67-471C-BC0F-3AE1A1D73B8E}" srcOrd="4" destOrd="0" presId="urn:microsoft.com/office/officeart/2005/8/layout/venn1"/>
    <dgm:cxn modelId="{9492C771-EE3A-458F-A212-F5D79AE6B04A}" type="presParOf" srcId="{DE528D74-8D30-4395-971C-A67175D2342C}" destId="{67E76885-7150-4F46-9055-4319AD54E04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9FC7DC-C14E-4830-8E33-4F40DC709C29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6A6CCC75-48CD-436E-A5F1-9AC00A2B6331}">
      <dgm:prSet/>
      <dgm:spPr/>
      <dgm:t>
        <a:bodyPr/>
        <a:lstStyle/>
        <a:p>
          <a:pPr rtl="0"/>
          <a:r>
            <a:rPr lang="en-CA" dirty="0" err="1" smtClean="0"/>
            <a:t>Vivid,distinctive</a:t>
          </a:r>
          <a:r>
            <a:rPr lang="en-CA" dirty="0" smtClean="0"/>
            <a:t> </a:t>
          </a:r>
          <a:r>
            <a:rPr lang="en-CA" dirty="0" smtClean="0"/>
            <a:t>Voice</a:t>
          </a:r>
          <a:endParaRPr lang="en-CA" dirty="0"/>
        </a:p>
      </dgm:t>
    </dgm:pt>
    <dgm:pt modelId="{36601F1C-5476-41E1-B94C-191F0D5DDBC1}" type="parTrans" cxnId="{0387EFF4-F6FB-4F4C-B907-EE88DC82E9E0}">
      <dgm:prSet/>
      <dgm:spPr/>
      <dgm:t>
        <a:bodyPr/>
        <a:lstStyle/>
        <a:p>
          <a:endParaRPr lang="en-CA"/>
        </a:p>
      </dgm:t>
    </dgm:pt>
    <dgm:pt modelId="{9EC2A79A-221B-4A9F-9EE9-D44517DEA48A}" type="sibTrans" cxnId="{0387EFF4-F6FB-4F4C-B907-EE88DC82E9E0}">
      <dgm:prSet/>
      <dgm:spPr/>
      <dgm:t>
        <a:bodyPr/>
        <a:lstStyle/>
        <a:p>
          <a:endParaRPr lang="en-CA"/>
        </a:p>
      </dgm:t>
    </dgm:pt>
    <dgm:pt modelId="{96F23A02-C7E2-4F85-9FB8-19FB1016E58C}">
      <dgm:prSet/>
      <dgm:spPr/>
      <dgm:t>
        <a:bodyPr/>
        <a:lstStyle/>
        <a:p>
          <a:pPr rtl="0"/>
          <a:r>
            <a:rPr lang="en-CA" dirty="0" smtClean="0"/>
            <a:t>Use of different fonts within the text (Convention)</a:t>
          </a:r>
          <a:endParaRPr lang="en-CA" dirty="0"/>
        </a:p>
      </dgm:t>
    </dgm:pt>
    <dgm:pt modelId="{462012AE-FFA1-45C3-B94A-8BC17062D620}" type="parTrans" cxnId="{6CBF41A3-A84F-4E08-A202-72059CB3059A}">
      <dgm:prSet/>
      <dgm:spPr/>
      <dgm:t>
        <a:bodyPr/>
        <a:lstStyle/>
        <a:p>
          <a:endParaRPr lang="en-CA"/>
        </a:p>
      </dgm:t>
    </dgm:pt>
    <dgm:pt modelId="{DB4F1C61-B8B8-405A-82ED-8DCD4D5E3C20}" type="sibTrans" cxnId="{6CBF41A3-A84F-4E08-A202-72059CB3059A}">
      <dgm:prSet/>
      <dgm:spPr/>
      <dgm:t>
        <a:bodyPr/>
        <a:lstStyle/>
        <a:p>
          <a:endParaRPr lang="en-CA"/>
        </a:p>
      </dgm:t>
    </dgm:pt>
    <dgm:pt modelId="{38CF62CF-AC57-4B24-88D6-57DB84438C79}">
      <dgm:prSet/>
      <dgm:spPr/>
      <dgm:t>
        <a:bodyPr/>
        <a:lstStyle/>
        <a:p>
          <a:pPr rtl="0"/>
          <a:r>
            <a:rPr lang="en-CA" dirty="0" smtClean="0"/>
            <a:t>Clear idea</a:t>
          </a:r>
          <a:endParaRPr lang="en-CA" dirty="0"/>
        </a:p>
      </dgm:t>
    </dgm:pt>
    <dgm:pt modelId="{842E4522-4437-4C26-8DEB-C7E59B23E454}" type="parTrans" cxnId="{7CCB22BC-F577-478D-BC92-7972E1C45A63}">
      <dgm:prSet/>
      <dgm:spPr/>
      <dgm:t>
        <a:bodyPr/>
        <a:lstStyle/>
        <a:p>
          <a:endParaRPr lang="en-CA"/>
        </a:p>
      </dgm:t>
    </dgm:pt>
    <dgm:pt modelId="{DCE8F1DA-71CB-483E-9054-D9793BCF3F1F}" type="sibTrans" cxnId="{7CCB22BC-F577-478D-BC92-7972E1C45A63}">
      <dgm:prSet/>
      <dgm:spPr/>
      <dgm:t>
        <a:bodyPr/>
        <a:lstStyle/>
        <a:p>
          <a:endParaRPr lang="en-CA"/>
        </a:p>
      </dgm:t>
    </dgm:pt>
    <dgm:pt modelId="{250A8BD4-4834-4044-81A2-ED46A98ECBFE}" type="pres">
      <dgm:prSet presAssocID="{5D9FC7DC-C14E-4830-8E33-4F40DC709C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86B1DEF-5819-4282-BA59-FC3F452583CA}" type="pres">
      <dgm:prSet presAssocID="{6A6CCC75-48CD-436E-A5F1-9AC00A2B6331}" presName="circ1" presStyleLbl="vennNode1" presStyleIdx="0" presStyleCnt="3"/>
      <dgm:spPr/>
      <dgm:t>
        <a:bodyPr/>
        <a:lstStyle/>
        <a:p>
          <a:endParaRPr lang="en-CA"/>
        </a:p>
      </dgm:t>
    </dgm:pt>
    <dgm:pt modelId="{C7A8C47D-C766-478F-BCC7-021A26C9BA28}" type="pres">
      <dgm:prSet presAssocID="{6A6CCC75-48CD-436E-A5F1-9AC00A2B633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BE6FBEF-DDF9-4FE4-873A-7B826C5B0FFF}" type="pres">
      <dgm:prSet presAssocID="{96F23A02-C7E2-4F85-9FB8-19FB1016E58C}" presName="circ2" presStyleLbl="vennNode1" presStyleIdx="1" presStyleCnt="3"/>
      <dgm:spPr/>
      <dgm:t>
        <a:bodyPr/>
        <a:lstStyle/>
        <a:p>
          <a:endParaRPr lang="en-CA"/>
        </a:p>
      </dgm:t>
    </dgm:pt>
    <dgm:pt modelId="{A18BAA01-4303-4AFB-A325-92BDD3B7717A}" type="pres">
      <dgm:prSet presAssocID="{96F23A02-C7E2-4F85-9FB8-19FB1016E58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7AF26EF-5EDF-4B01-A088-5189677C16C4}" type="pres">
      <dgm:prSet presAssocID="{38CF62CF-AC57-4B24-88D6-57DB84438C79}" presName="circ3" presStyleLbl="vennNode1" presStyleIdx="2" presStyleCnt="3"/>
      <dgm:spPr/>
      <dgm:t>
        <a:bodyPr/>
        <a:lstStyle/>
        <a:p>
          <a:endParaRPr lang="en-CA"/>
        </a:p>
      </dgm:t>
    </dgm:pt>
    <dgm:pt modelId="{7F96EF33-F881-4A9E-A8F5-497B203F696D}" type="pres">
      <dgm:prSet presAssocID="{38CF62CF-AC57-4B24-88D6-57DB84438C7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CBF41A3-A84F-4E08-A202-72059CB3059A}" srcId="{5D9FC7DC-C14E-4830-8E33-4F40DC709C29}" destId="{96F23A02-C7E2-4F85-9FB8-19FB1016E58C}" srcOrd="1" destOrd="0" parTransId="{462012AE-FFA1-45C3-B94A-8BC17062D620}" sibTransId="{DB4F1C61-B8B8-405A-82ED-8DCD4D5E3C20}"/>
    <dgm:cxn modelId="{2A14120F-2B43-4F32-981C-32D1ACD1A4C7}" type="presOf" srcId="{38CF62CF-AC57-4B24-88D6-57DB84438C79}" destId="{7F96EF33-F881-4A9E-A8F5-497B203F696D}" srcOrd="1" destOrd="0" presId="urn:microsoft.com/office/officeart/2005/8/layout/venn1"/>
    <dgm:cxn modelId="{0387EFF4-F6FB-4F4C-B907-EE88DC82E9E0}" srcId="{5D9FC7DC-C14E-4830-8E33-4F40DC709C29}" destId="{6A6CCC75-48CD-436E-A5F1-9AC00A2B6331}" srcOrd="0" destOrd="0" parTransId="{36601F1C-5476-41E1-B94C-191F0D5DDBC1}" sibTransId="{9EC2A79A-221B-4A9F-9EE9-D44517DEA48A}"/>
    <dgm:cxn modelId="{50828B90-6471-474F-989E-73E63F116919}" type="presOf" srcId="{6A6CCC75-48CD-436E-A5F1-9AC00A2B6331}" destId="{C7A8C47D-C766-478F-BCC7-021A26C9BA28}" srcOrd="1" destOrd="0" presId="urn:microsoft.com/office/officeart/2005/8/layout/venn1"/>
    <dgm:cxn modelId="{9EA90742-AC4A-4AAE-A3D4-C81C4F91029F}" type="presOf" srcId="{6A6CCC75-48CD-436E-A5F1-9AC00A2B6331}" destId="{686B1DEF-5819-4282-BA59-FC3F452583CA}" srcOrd="0" destOrd="0" presId="urn:microsoft.com/office/officeart/2005/8/layout/venn1"/>
    <dgm:cxn modelId="{1A204288-131D-42A7-B262-805005E56B16}" type="presOf" srcId="{96F23A02-C7E2-4F85-9FB8-19FB1016E58C}" destId="{A18BAA01-4303-4AFB-A325-92BDD3B7717A}" srcOrd="1" destOrd="0" presId="urn:microsoft.com/office/officeart/2005/8/layout/venn1"/>
    <dgm:cxn modelId="{7CCB22BC-F577-478D-BC92-7972E1C45A63}" srcId="{5D9FC7DC-C14E-4830-8E33-4F40DC709C29}" destId="{38CF62CF-AC57-4B24-88D6-57DB84438C79}" srcOrd="2" destOrd="0" parTransId="{842E4522-4437-4C26-8DEB-C7E59B23E454}" sibTransId="{DCE8F1DA-71CB-483E-9054-D9793BCF3F1F}"/>
    <dgm:cxn modelId="{83D3A59E-6DDF-47F8-8190-90DD13D19EA9}" type="presOf" srcId="{5D9FC7DC-C14E-4830-8E33-4F40DC709C29}" destId="{250A8BD4-4834-4044-81A2-ED46A98ECBFE}" srcOrd="0" destOrd="0" presId="urn:microsoft.com/office/officeart/2005/8/layout/venn1"/>
    <dgm:cxn modelId="{72A90407-8861-4558-AB24-D41256F1E49C}" type="presOf" srcId="{96F23A02-C7E2-4F85-9FB8-19FB1016E58C}" destId="{5BE6FBEF-DDF9-4FE4-873A-7B826C5B0FFF}" srcOrd="0" destOrd="0" presId="urn:microsoft.com/office/officeart/2005/8/layout/venn1"/>
    <dgm:cxn modelId="{D69C63CA-B310-424F-A207-AB0EB493180A}" type="presOf" srcId="{38CF62CF-AC57-4B24-88D6-57DB84438C79}" destId="{87AF26EF-5EDF-4B01-A088-5189677C16C4}" srcOrd="0" destOrd="0" presId="urn:microsoft.com/office/officeart/2005/8/layout/venn1"/>
    <dgm:cxn modelId="{B801273A-802C-46ED-99A2-8C27CA0AF106}" type="presParOf" srcId="{250A8BD4-4834-4044-81A2-ED46A98ECBFE}" destId="{686B1DEF-5819-4282-BA59-FC3F452583CA}" srcOrd="0" destOrd="0" presId="urn:microsoft.com/office/officeart/2005/8/layout/venn1"/>
    <dgm:cxn modelId="{529A42FB-854F-4017-A6E7-087916F65B65}" type="presParOf" srcId="{250A8BD4-4834-4044-81A2-ED46A98ECBFE}" destId="{C7A8C47D-C766-478F-BCC7-021A26C9BA28}" srcOrd="1" destOrd="0" presId="urn:microsoft.com/office/officeart/2005/8/layout/venn1"/>
    <dgm:cxn modelId="{3CE2B36A-C86B-4064-9FFC-D72D0C6A7E90}" type="presParOf" srcId="{250A8BD4-4834-4044-81A2-ED46A98ECBFE}" destId="{5BE6FBEF-DDF9-4FE4-873A-7B826C5B0FFF}" srcOrd="2" destOrd="0" presId="urn:microsoft.com/office/officeart/2005/8/layout/venn1"/>
    <dgm:cxn modelId="{ACBC1714-4F2D-4804-B222-63F4AE9C2131}" type="presParOf" srcId="{250A8BD4-4834-4044-81A2-ED46A98ECBFE}" destId="{A18BAA01-4303-4AFB-A325-92BDD3B7717A}" srcOrd="3" destOrd="0" presId="urn:microsoft.com/office/officeart/2005/8/layout/venn1"/>
    <dgm:cxn modelId="{A17823DE-2C02-423E-95EC-87667FF41680}" type="presParOf" srcId="{250A8BD4-4834-4044-81A2-ED46A98ECBFE}" destId="{87AF26EF-5EDF-4B01-A088-5189677C16C4}" srcOrd="4" destOrd="0" presId="urn:microsoft.com/office/officeart/2005/8/layout/venn1"/>
    <dgm:cxn modelId="{71F6745C-8424-4FF5-B2C0-5097DE15EDB3}" type="presParOf" srcId="{250A8BD4-4834-4044-81A2-ED46A98ECBFE}" destId="{7F96EF33-F881-4A9E-A8F5-497B203F696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D5B06F4-9914-4027-A81C-A80B706633A0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DEB281A1-0D82-408E-BE2D-3F69F86E0BDA}">
      <dgm:prSet/>
      <dgm:spPr/>
      <dgm:t>
        <a:bodyPr/>
        <a:lstStyle/>
        <a:p>
          <a:pPr rtl="0"/>
          <a:r>
            <a:rPr lang="en-CA" dirty="0" err="1" smtClean="0"/>
            <a:t>Ilustrates</a:t>
          </a:r>
          <a:r>
            <a:rPr lang="en-CA" dirty="0" smtClean="0"/>
            <a:t> a components of a story (Convention)</a:t>
          </a:r>
          <a:endParaRPr lang="en-CA" dirty="0"/>
        </a:p>
      </dgm:t>
    </dgm:pt>
    <dgm:pt modelId="{9617E6F3-E3B7-4A74-92FE-5E56B9F0E257}" type="parTrans" cxnId="{17BE9C0E-9F1D-441C-BB3E-7B38B81B889E}">
      <dgm:prSet/>
      <dgm:spPr/>
      <dgm:t>
        <a:bodyPr/>
        <a:lstStyle/>
        <a:p>
          <a:endParaRPr lang="en-CA"/>
        </a:p>
      </dgm:t>
    </dgm:pt>
    <dgm:pt modelId="{970283E2-AD10-4D3B-A11C-EE823EF3D6D0}" type="sibTrans" cxnId="{17BE9C0E-9F1D-441C-BB3E-7B38B81B889E}">
      <dgm:prSet/>
      <dgm:spPr/>
      <dgm:t>
        <a:bodyPr/>
        <a:lstStyle/>
        <a:p>
          <a:endParaRPr lang="en-CA"/>
        </a:p>
      </dgm:t>
    </dgm:pt>
    <dgm:pt modelId="{EB062835-F274-49F2-8D6C-02490B20FD81}">
      <dgm:prSet/>
      <dgm:spPr/>
      <dgm:t>
        <a:bodyPr/>
        <a:lstStyle/>
        <a:p>
          <a:pPr rtl="0"/>
          <a:r>
            <a:rPr lang="en-CA" dirty="0" smtClean="0"/>
            <a:t>Interesting Format (Presentation)</a:t>
          </a:r>
          <a:endParaRPr lang="en-CA" dirty="0"/>
        </a:p>
      </dgm:t>
    </dgm:pt>
    <dgm:pt modelId="{F1D2DE6C-DC92-4728-8F12-1CBD7BDD51BA}" type="parTrans" cxnId="{E5DCEF14-716F-4F82-8DD7-783254D37A69}">
      <dgm:prSet/>
      <dgm:spPr/>
      <dgm:t>
        <a:bodyPr/>
        <a:lstStyle/>
        <a:p>
          <a:endParaRPr lang="en-CA"/>
        </a:p>
      </dgm:t>
    </dgm:pt>
    <dgm:pt modelId="{0ED09879-BE0B-4AF1-A315-F33CF74C49A2}" type="sibTrans" cxnId="{E5DCEF14-716F-4F82-8DD7-783254D37A69}">
      <dgm:prSet/>
      <dgm:spPr/>
      <dgm:t>
        <a:bodyPr/>
        <a:lstStyle/>
        <a:p>
          <a:endParaRPr lang="en-CA"/>
        </a:p>
      </dgm:t>
    </dgm:pt>
    <dgm:pt modelId="{FF665F96-57FB-423D-8931-EC965102E602}">
      <dgm:prSet/>
      <dgm:spPr/>
      <dgm:t>
        <a:bodyPr/>
        <a:lstStyle/>
        <a:p>
          <a:pPr rtl="0"/>
          <a:r>
            <a:rPr lang="en-CA" dirty="0" smtClean="0"/>
            <a:t>Rules for Writing a Story- (Procedural)</a:t>
          </a:r>
          <a:endParaRPr lang="en-CA" dirty="0"/>
        </a:p>
      </dgm:t>
    </dgm:pt>
    <dgm:pt modelId="{AFB87FE5-F52B-4BFE-8425-D26B723328D3}" type="parTrans" cxnId="{44D6F36F-62C1-423B-A714-DFC562C7C274}">
      <dgm:prSet/>
      <dgm:spPr/>
      <dgm:t>
        <a:bodyPr/>
        <a:lstStyle/>
        <a:p>
          <a:endParaRPr lang="en-CA"/>
        </a:p>
      </dgm:t>
    </dgm:pt>
    <dgm:pt modelId="{4050DDC2-2A09-4A04-93F2-2E8ADC81FE23}" type="sibTrans" cxnId="{44D6F36F-62C1-423B-A714-DFC562C7C274}">
      <dgm:prSet/>
      <dgm:spPr/>
      <dgm:t>
        <a:bodyPr/>
        <a:lstStyle/>
        <a:p>
          <a:endParaRPr lang="en-CA"/>
        </a:p>
      </dgm:t>
    </dgm:pt>
    <dgm:pt modelId="{4010DFBF-E76D-4592-BEC1-0B668EC0641F}" type="pres">
      <dgm:prSet presAssocID="{ED5B06F4-9914-4027-A81C-A80B706633A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4A844AE-76B1-4891-9832-E44557BA5401}" type="pres">
      <dgm:prSet presAssocID="{DEB281A1-0D82-408E-BE2D-3F69F86E0BDA}" presName="circ1" presStyleLbl="vennNode1" presStyleIdx="0" presStyleCnt="3"/>
      <dgm:spPr/>
      <dgm:t>
        <a:bodyPr/>
        <a:lstStyle/>
        <a:p>
          <a:endParaRPr lang="en-CA"/>
        </a:p>
      </dgm:t>
    </dgm:pt>
    <dgm:pt modelId="{A6C5486D-8EB4-4666-89A9-90AC4B6D620E}" type="pres">
      <dgm:prSet presAssocID="{DEB281A1-0D82-408E-BE2D-3F69F86E0BD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D1FB1CF-A9BA-4B92-8027-A82CA8A17520}" type="pres">
      <dgm:prSet presAssocID="{EB062835-F274-49F2-8D6C-02490B20FD81}" presName="circ2" presStyleLbl="vennNode1" presStyleIdx="1" presStyleCnt="3"/>
      <dgm:spPr/>
      <dgm:t>
        <a:bodyPr/>
        <a:lstStyle/>
        <a:p>
          <a:endParaRPr lang="en-CA"/>
        </a:p>
      </dgm:t>
    </dgm:pt>
    <dgm:pt modelId="{4C8C290A-618A-434F-ADA6-79E898A84672}" type="pres">
      <dgm:prSet presAssocID="{EB062835-F274-49F2-8D6C-02490B20FD8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53D733-7883-4936-86D2-5300CA7DBD46}" type="pres">
      <dgm:prSet presAssocID="{FF665F96-57FB-423D-8931-EC965102E602}" presName="circ3" presStyleLbl="vennNode1" presStyleIdx="2" presStyleCnt="3"/>
      <dgm:spPr/>
      <dgm:t>
        <a:bodyPr/>
        <a:lstStyle/>
        <a:p>
          <a:endParaRPr lang="en-CA"/>
        </a:p>
      </dgm:t>
    </dgm:pt>
    <dgm:pt modelId="{F3BB6924-3536-491D-B65D-5CF87FCD731B}" type="pres">
      <dgm:prSet presAssocID="{FF665F96-57FB-423D-8931-EC965102E6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B23F8EE-8DFD-41FF-A9BB-0E7EB91BD82C}" type="presOf" srcId="{DEB281A1-0D82-408E-BE2D-3F69F86E0BDA}" destId="{A6C5486D-8EB4-4666-89A9-90AC4B6D620E}" srcOrd="1" destOrd="0" presId="urn:microsoft.com/office/officeart/2005/8/layout/venn1"/>
    <dgm:cxn modelId="{0D7CE7E9-70DF-48F7-A39F-635D2A1BE068}" type="presOf" srcId="{DEB281A1-0D82-408E-BE2D-3F69F86E0BDA}" destId="{E4A844AE-76B1-4891-9832-E44557BA5401}" srcOrd="0" destOrd="0" presId="urn:microsoft.com/office/officeart/2005/8/layout/venn1"/>
    <dgm:cxn modelId="{44D6F36F-62C1-423B-A714-DFC562C7C274}" srcId="{ED5B06F4-9914-4027-A81C-A80B706633A0}" destId="{FF665F96-57FB-423D-8931-EC965102E602}" srcOrd="2" destOrd="0" parTransId="{AFB87FE5-F52B-4BFE-8425-D26B723328D3}" sibTransId="{4050DDC2-2A09-4A04-93F2-2E8ADC81FE23}"/>
    <dgm:cxn modelId="{C2731C85-484C-4AE5-A080-7DD5C4566357}" type="presOf" srcId="{FF665F96-57FB-423D-8931-EC965102E602}" destId="{F153D733-7883-4936-86D2-5300CA7DBD46}" srcOrd="0" destOrd="0" presId="urn:microsoft.com/office/officeart/2005/8/layout/venn1"/>
    <dgm:cxn modelId="{9DD3ECAE-1850-41F2-8B18-4ECB79D396BA}" type="presOf" srcId="{EB062835-F274-49F2-8D6C-02490B20FD81}" destId="{4C8C290A-618A-434F-ADA6-79E898A84672}" srcOrd="1" destOrd="0" presId="urn:microsoft.com/office/officeart/2005/8/layout/venn1"/>
    <dgm:cxn modelId="{17BE9C0E-9F1D-441C-BB3E-7B38B81B889E}" srcId="{ED5B06F4-9914-4027-A81C-A80B706633A0}" destId="{DEB281A1-0D82-408E-BE2D-3F69F86E0BDA}" srcOrd="0" destOrd="0" parTransId="{9617E6F3-E3B7-4A74-92FE-5E56B9F0E257}" sibTransId="{970283E2-AD10-4D3B-A11C-EE823EF3D6D0}"/>
    <dgm:cxn modelId="{FD90EEAA-9E49-4B66-83F3-C8A9201C79C7}" type="presOf" srcId="{FF665F96-57FB-423D-8931-EC965102E602}" destId="{F3BB6924-3536-491D-B65D-5CF87FCD731B}" srcOrd="1" destOrd="0" presId="urn:microsoft.com/office/officeart/2005/8/layout/venn1"/>
    <dgm:cxn modelId="{8E3D3F48-BF16-4B73-9AE9-CB7765724840}" type="presOf" srcId="{EB062835-F274-49F2-8D6C-02490B20FD81}" destId="{0D1FB1CF-A9BA-4B92-8027-A82CA8A17520}" srcOrd="0" destOrd="0" presId="urn:microsoft.com/office/officeart/2005/8/layout/venn1"/>
    <dgm:cxn modelId="{E5DCEF14-716F-4F82-8DD7-783254D37A69}" srcId="{ED5B06F4-9914-4027-A81C-A80B706633A0}" destId="{EB062835-F274-49F2-8D6C-02490B20FD81}" srcOrd="1" destOrd="0" parTransId="{F1D2DE6C-DC92-4728-8F12-1CBD7BDD51BA}" sibTransId="{0ED09879-BE0B-4AF1-A315-F33CF74C49A2}"/>
    <dgm:cxn modelId="{C57B360C-B2D5-4E65-927E-684176F8B8C7}" type="presOf" srcId="{ED5B06F4-9914-4027-A81C-A80B706633A0}" destId="{4010DFBF-E76D-4592-BEC1-0B668EC0641F}" srcOrd="0" destOrd="0" presId="urn:microsoft.com/office/officeart/2005/8/layout/venn1"/>
    <dgm:cxn modelId="{5995F9A4-E96B-4514-B063-213F24C690F8}" type="presParOf" srcId="{4010DFBF-E76D-4592-BEC1-0B668EC0641F}" destId="{E4A844AE-76B1-4891-9832-E44557BA5401}" srcOrd="0" destOrd="0" presId="urn:microsoft.com/office/officeart/2005/8/layout/venn1"/>
    <dgm:cxn modelId="{6279DFBC-060D-4AD8-ADBF-2F7378172C43}" type="presParOf" srcId="{4010DFBF-E76D-4592-BEC1-0B668EC0641F}" destId="{A6C5486D-8EB4-4666-89A9-90AC4B6D620E}" srcOrd="1" destOrd="0" presId="urn:microsoft.com/office/officeart/2005/8/layout/venn1"/>
    <dgm:cxn modelId="{DAA5FC41-1813-498B-B0ED-DB942D961BA5}" type="presParOf" srcId="{4010DFBF-E76D-4592-BEC1-0B668EC0641F}" destId="{0D1FB1CF-A9BA-4B92-8027-A82CA8A17520}" srcOrd="2" destOrd="0" presId="urn:microsoft.com/office/officeart/2005/8/layout/venn1"/>
    <dgm:cxn modelId="{C20424DB-46C4-4B6C-8E0C-052BC61C55A1}" type="presParOf" srcId="{4010DFBF-E76D-4592-BEC1-0B668EC0641F}" destId="{4C8C290A-618A-434F-ADA6-79E898A84672}" srcOrd="3" destOrd="0" presId="urn:microsoft.com/office/officeart/2005/8/layout/venn1"/>
    <dgm:cxn modelId="{4C673576-01A5-41EA-9D12-AC5D3BA2721A}" type="presParOf" srcId="{4010DFBF-E76D-4592-BEC1-0B668EC0641F}" destId="{F153D733-7883-4936-86D2-5300CA7DBD46}" srcOrd="4" destOrd="0" presId="urn:microsoft.com/office/officeart/2005/8/layout/venn1"/>
    <dgm:cxn modelId="{D2FBD5F1-71D2-420F-A0D5-74FDC508FF42}" type="presParOf" srcId="{4010DFBF-E76D-4592-BEC1-0B668EC0641F}" destId="{F3BB6924-3536-491D-B65D-5CF87FCD731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0A9C775-8EAC-4622-97D8-021062B4BD9A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0E21869B-A2FF-4A4B-834B-302A99761EFE}">
      <dgm:prSet/>
      <dgm:spPr/>
      <dgm:t>
        <a:bodyPr/>
        <a:lstStyle/>
        <a:p>
          <a:pPr rtl="0"/>
          <a:r>
            <a:rPr lang="en-CA" dirty="0" smtClean="0"/>
            <a:t>Distinct Voice</a:t>
          </a:r>
          <a:endParaRPr lang="en-CA" dirty="0"/>
        </a:p>
      </dgm:t>
    </dgm:pt>
    <dgm:pt modelId="{3A786BA4-1BFA-4A48-AEC2-050D731C801E}" type="parTrans" cxnId="{FD68B1EF-504C-4B32-962C-4E94325E4F61}">
      <dgm:prSet/>
      <dgm:spPr/>
      <dgm:t>
        <a:bodyPr/>
        <a:lstStyle/>
        <a:p>
          <a:endParaRPr lang="en-CA"/>
        </a:p>
      </dgm:t>
    </dgm:pt>
    <dgm:pt modelId="{5C073A5F-C0BF-42A8-8416-6429B1A346B1}" type="sibTrans" cxnId="{FD68B1EF-504C-4B32-962C-4E94325E4F61}">
      <dgm:prSet/>
      <dgm:spPr/>
      <dgm:t>
        <a:bodyPr/>
        <a:lstStyle/>
        <a:p>
          <a:endParaRPr lang="en-CA"/>
        </a:p>
      </dgm:t>
    </dgm:pt>
    <dgm:pt modelId="{5B47A463-0C55-4F5D-907C-A1BDF3C77C35}">
      <dgm:prSet/>
      <dgm:spPr/>
      <dgm:t>
        <a:bodyPr/>
        <a:lstStyle/>
        <a:p>
          <a:pPr rtl="0"/>
          <a:r>
            <a:rPr lang="en-CA" dirty="0" smtClean="0"/>
            <a:t>Components  </a:t>
          </a:r>
          <a:r>
            <a:rPr lang="en-CA" dirty="0" smtClean="0"/>
            <a:t>of writing a story</a:t>
          </a:r>
          <a:endParaRPr lang="en-CA" dirty="0"/>
        </a:p>
      </dgm:t>
    </dgm:pt>
    <dgm:pt modelId="{976126A3-5CB9-4C90-9A08-99415EE6B18C}" type="parTrans" cxnId="{8F6A7E59-9A7A-4CEE-A7B0-8058AEAFD7F7}">
      <dgm:prSet/>
      <dgm:spPr/>
      <dgm:t>
        <a:bodyPr/>
        <a:lstStyle/>
        <a:p>
          <a:endParaRPr lang="en-CA"/>
        </a:p>
      </dgm:t>
    </dgm:pt>
    <dgm:pt modelId="{3B20AD4B-B590-402F-8C40-881F8EEA12A3}" type="sibTrans" cxnId="{8F6A7E59-9A7A-4CEE-A7B0-8058AEAFD7F7}">
      <dgm:prSet/>
      <dgm:spPr/>
      <dgm:t>
        <a:bodyPr/>
        <a:lstStyle/>
        <a:p>
          <a:endParaRPr lang="en-CA"/>
        </a:p>
      </dgm:t>
    </dgm:pt>
    <dgm:pt modelId="{9B465604-6FAB-4FA7-829C-C4BEB4522C7D}">
      <dgm:prSet/>
      <dgm:spPr/>
      <dgm:t>
        <a:bodyPr/>
        <a:lstStyle/>
        <a:p>
          <a:pPr rtl="0"/>
          <a:r>
            <a:rPr lang="en-CA" dirty="0" smtClean="0"/>
            <a:t>Fun </a:t>
          </a:r>
          <a:r>
            <a:rPr lang="en-CA" dirty="0" smtClean="0"/>
            <a:t>presentation</a:t>
          </a:r>
          <a:endParaRPr lang="en-CA" dirty="0"/>
        </a:p>
      </dgm:t>
    </dgm:pt>
    <dgm:pt modelId="{16D8B961-9738-4231-8912-FF26AE025F73}" type="parTrans" cxnId="{D2D9BEEF-6006-4FC8-85E2-D5DFA0865187}">
      <dgm:prSet/>
      <dgm:spPr/>
      <dgm:t>
        <a:bodyPr/>
        <a:lstStyle/>
        <a:p>
          <a:endParaRPr lang="en-CA"/>
        </a:p>
      </dgm:t>
    </dgm:pt>
    <dgm:pt modelId="{41155EFA-BB7D-45B1-983C-68D75F112026}" type="sibTrans" cxnId="{D2D9BEEF-6006-4FC8-85E2-D5DFA0865187}">
      <dgm:prSet/>
      <dgm:spPr/>
      <dgm:t>
        <a:bodyPr/>
        <a:lstStyle/>
        <a:p>
          <a:endParaRPr lang="en-CA"/>
        </a:p>
      </dgm:t>
    </dgm:pt>
    <dgm:pt modelId="{4E05388B-2AE1-4788-9384-1E19FB784F3B}" type="pres">
      <dgm:prSet presAssocID="{20A9C775-8EAC-4622-97D8-021062B4BD9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5F53135-A439-4695-BEA4-3D1C805665DD}" type="pres">
      <dgm:prSet presAssocID="{0E21869B-A2FF-4A4B-834B-302A99761EFE}" presName="circ1" presStyleLbl="vennNode1" presStyleIdx="0" presStyleCnt="3"/>
      <dgm:spPr/>
      <dgm:t>
        <a:bodyPr/>
        <a:lstStyle/>
        <a:p>
          <a:endParaRPr lang="en-CA"/>
        </a:p>
      </dgm:t>
    </dgm:pt>
    <dgm:pt modelId="{5BE06229-E8E9-4438-AF05-0F1B2323EF84}" type="pres">
      <dgm:prSet presAssocID="{0E21869B-A2FF-4A4B-834B-302A99761E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259A696-63C8-4A40-B89C-14C58B7C7D4E}" type="pres">
      <dgm:prSet presAssocID="{5B47A463-0C55-4F5D-907C-A1BDF3C77C35}" presName="circ2" presStyleLbl="vennNode1" presStyleIdx="1" presStyleCnt="3"/>
      <dgm:spPr/>
      <dgm:t>
        <a:bodyPr/>
        <a:lstStyle/>
        <a:p>
          <a:endParaRPr lang="en-CA"/>
        </a:p>
      </dgm:t>
    </dgm:pt>
    <dgm:pt modelId="{02702471-92E3-42D8-80E0-A3F6367B6345}" type="pres">
      <dgm:prSet presAssocID="{5B47A463-0C55-4F5D-907C-A1BDF3C77C3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FC57E5E-1ED8-4385-9A35-24BD5DC987B7}" type="pres">
      <dgm:prSet presAssocID="{9B465604-6FAB-4FA7-829C-C4BEB4522C7D}" presName="circ3" presStyleLbl="vennNode1" presStyleIdx="2" presStyleCnt="3" custLinFactNeighborX="-13660" custLinFactNeighborY="2083"/>
      <dgm:spPr/>
      <dgm:t>
        <a:bodyPr/>
        <a:lstStyle/>
        <a:p>
          <a:endParaRPr lang="en-CA"/>
        </a:p>
      </dgm:t>
    </dgm:pt>
    <dgm:pt modelId="{CF51EC7A-119F-4521-B9B1-85D0BE1BEEFF}" type="pres">
      <dgm:prSet presAssocID="{9B465604-6FAB-4FA7-829C-C4BEB4522C7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3EB3718-03A4-43A9-9B8B-F384D9A332E8}" type="presOf" srcId="{5B47A463-0C55-4F5D-907C-A1BDF3C77C35}" destId="{02702471-92E3-42D8-80E0-A3F6367B6345}" srcOrd="1" destOrd="0" presId="urn:microsoft.com/office/officeart/2005/8/layout/venn1"/>
    <dgm:cxn modelId="{E9ED628A-7E9B-4452-A391-BA89F1C5244D}" type="presOf" srcId="{20A9C775-8EAC-4622-97D8-021062B4BD9A}" destId="{4E05388B-2AE1-4788-9384-1E19FB784F3B}" srcOrd="0" destOrd="0" presId="urn:microsoft.com/office/officeart/2005/8/layout/venn1"/>
    <dgm:cxn modelId="{DC3662CE-0533-463F-826C-B0571BB3FE91}" type="presOf" srcId="{0E21869B-A2FF-4A4B-834B-302A99761EFE}" destId="{5BE06229-E8E9-4438-AF05-0F1B2323EF84}" srcOrd="1" destOrd="0" presId="urn:microsoft.com/office/officeart/2005/8/layout/venn1"/>
    <dgm:cxn modelId="{FD68B1EF-504C-4B32-962C-4E94325E4F61}" srcId="{20A9C775-8EAC-4622-97D8-021062B4BD9A}" destId="{0E21869B-A2FF-4A4B-834B-302A99761EFE}" srcOrd="0" destOrd="0" parTransId="{3A786BA4-1BFA-4A48-AEC2-050D731C801E}" sibTransId="{5C073A5F-C0BF-42A8-8416-6429B1A346B1}"/>
    <dgm:cxn modelId="{100504E8-8066-4FD4-9808-560BF01DC7BC}" type="presOf" srcId="{5B47A463-0C55-4F5D-907C-A1BDF3C77C35}" destId="{3259A696-63C8-4A40-B89C-14C58B7C7D4E}" srcOrd="0" destOrd="0" presId="urn:microsoft.com/office/officeart/2005/8/layout/venn1"/>
    <dgm:cxn modelId="{1FE121F4-9C3B-4FA1-B4CC-DAFFC6DD54E2}" type="presOf" srcId="{9B465604-6FAB-4FA7-829C-C4BEB4522C7D}" destId="{CF51EC7A-119F-4521-B9B1-85D0BE1BEEFF}" srcOrd="1" destOrd="0" presId="urn:microsoft.com/office/officeart/2005/8/layout/venn1"/>
    <dgm:cxn modelId="{8F84807B-A07D-48F5-B7DD-07321D5B0124}" type="presOf" srcId="{0E21869B-A2FF-4A4B-834B-302A99761EFE}" destId="{55F53135-A439-4695-BEA4-3D1C805665DD}" srcOrd="0" destOrd="0" presId="urn:microsoft.com/office/officeart/2005/8/layout/venn1"/>
    <dgm:cxn modelId="{D2D9BEEF-6006-4FC8-85E2-D5DFA0865187}" srcId="{20A9C775-8EAC-4622-97D8-021062B4BD9A}" destId="{9B465604-6FAB-4FA7-829C-C4BEB4522C7D}" srcOrd="2" destOrd="0" parTransId="{16D8B961-9738-4231-8912-FF26AE025F73}" sibTransId="{41155EFA-BB7D-45B1-983C-68D75F112026}"/>
    <dgm:cxn modelId="{8F6A7E59-9A7A-4CEE-A7B0-8058AEAFD7F7}" srcId="{20A9C775-8EAC-4622-97D8-021062B4BD9A}" destId="{5B47A463-0C55-4F5D-907C-A1BDF3C77C35}" srcOrd="1" destOrd="0" parTransId="{976126A3-5CB9-4C90-9A08-99415EE6B18C}" sibTransId="{3B20AD4B-B590-402F-8C40-881F8EEA12A3}"/>
    <dgm:cxn modelId="{BB0558FB-72AB-4489-989E-0D8E60DD19FD}" type="presOf" srcId="{9B465604-6FAB-4FA7-829C-C4BEB4522C7D}" destId="{DFC57E5E-1ED8-4385-9A35-24BD5DC987B7}" srcOrd="0" destOrd="0" presId="urn:microsoft.com/office/officeart/2005/8/layout/venn1"/>
    <dgm:cxn modelId="{B2F7E2CB-52DA-4CE7-854F-D38BBEACACE0}" type="presParOf" srcId="{4E05388B-2AE1-4788-9384-1E19FB784F3B}" destId="{55F53135-A439-4695-BEA4-3D1C805665DD}" srcOrd="0" destOrd="0" presId="urn:microsoft.com/office/officeart/2005/8/layout/venn1"/>
    <dgm:cxn modelId="{063AE99D-0076-42EC-92ED-21B257448DF4}" type="presParOf" srcId="{4E05388B-2AE1-4788-9384-1E19FB784F3B}" destId="{5BE06229-E8E9-4438-AF05-0F1B2323EF84}" srcOrd="1" destOrd="0" presId="urn:microsoft.com/office/officeart/2005/8/layout/venn1"/>
    <dgm:cxn modelId="{4086667C-93C7-4C75-AB09-1B190DC99AC6}" type="presParOf" srcId="{4E05388B-2AE1-4788-9384-1E19FB784F3B}" destId="{3259A696-63C8-4A40-B89C-14C58B7C7D4E}" srcOrd="2" destOrd="0" presId="urn:microsoft.com/office/officeart/2005/8/layout/venn1"/>
    <dgm:cxn modelId="{C900CF3B-E63C-4824-BBAA-5A9140D9D45A}" type="presParOf" srcId="{4E05388B-2AE1-4788-9384-1E19FB784F3B}" destId="{02702471-92E3-42D8-80E0-A3F6367B6345}" srcOrd="3" destOrd="0" presId="urn:microsoft.com/office/officeart/2005/8/layout/venn1"/>
    <dgm:cxn modelId="{D10B2A8C-9F2D-46B6-B7F4-A09BE057CE92}" type="presParOf" srcId="{4E05388B-2AE1-4788-9384-1E19FB784F3B}" destId="{DFC57E5E-1ED8-4385-9A35-24BD5DC987B7}" srcOrd="4" destOrd="0" presId="urn:microsoft.com/office/officeart/2005/8/layout/venn1"/>
    <dgm:cxn modelId="{864F9D77-7DCF-40BF-BE64-F2CF772E9320}" type="presParOf" srcId="{4E05388B-2AE1-4788-9384-1E19FB784F3B}" destId="{CF51EC7A-119F-4521-B9B1-85D0BE1BEEF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5F6E357-89D4-402D-B71B-6DC37293AF98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F0416215-851D-4CB1-8DC1-BA0EEE7A9160}">
      <dgm:prSet/>
      <dgm:spPr/>
      <dgm:t>
        <a:bodyPr/>
        <a:lstStyle/>
        <a:p>
          <a:pPr rtl="0"/>
          <a:r>
            <a:rPr lang="en-CA" dirty="0" smtClean="0"/>
            <a:t>Book is a Visual Treat (Presentation)</a:t>
          </a:r>
          <a:endParaRPr lang="en-CA" dirty="0"/>
        </a:p>
      </dgm:t>
    </dgm:pt>
    <dgm:pt modelId="{48DB7312-3E6A-40B7-9347-96E23A1CEEA4}" type="parTrans" cxnId="{B38C6520-EE26-47E1-B53B-362C98A82161}">
      <dgm:prSet/>
      <dgm:spPr/>
      <dgm:t>
        <a:bodyPr/>
        <a:lstStyle/>
        <a:p>
          <a:endParaRPr lang="en-CA"/>
        </a:p>
      </dgm:t>
    </dgm:pt>
    <dgm:pt modelId="{1F9F381B-F13A-4C47-B778-72869F8DDB40}" type="sibTrans" cxnId="{B38C6520-EE26-47E1-B53B-362C98A82161}">
      <dgm:prSet/>
      <dgm:spPr/>
      <dgm:t>
        <a:bodyPr/>
        <a:lstStyle/>
        <a:p>
          <a:endParaRPr lang="en-CA"/>
        </a:p>
      </dgm:t>
    </dgm:pt>
    <dgm:pt modelId="{E39B117B-357E-41AF-AFF2-9782FF6728CC}">
      <dgm:prSet/>
      <dgm:spPr/>
      <dgm:t>
        <a:bodyPr/>
        <a:lstStyle/>
        <a:p>
          <a:pPr rtl="0"/>
          <a:r>
            <a:rPr lang="en-CA" dirty="0" smtClean="0"/>
            <a:t>Clear Narrative (Text Forms)</a:t>
          </a:r>
          <a:endParaRPr lang="en-CA" dirty="0"/>
        </a:p>
      </dgm:t>
    </dgm:pt>
    <dgm:pt modelId="{737FBD48-9887-4758-A1D7-CC3EAC9ABE40}" type="parTrans" cxnId="{9A9FA15C-883D-48A8-9EFC-DF9552C9032F}">
      <dgm:prSet/>
      <dgm:spPr/>
      <dgm:t>
        <a:bodyPr/>
        <a:lstStyle/>
        <a:p>
          <a:endParaRPr lang="en-CA"/>
        </a:p>
      </dgm:t>
    </dgm:pt>
    <dgm:pt modelId="{1341BF7A-AA99-4D5A-AD58-DF089E90A8EB}" type="sibTrans" cxnId="{9A9FA15C-883D-48A8-9EFC-DF9552C9032F}">
      <dgm:prSet/>
      <dgm:spPr/>
      <dgm:t>
        <a:bodyPr/>
        <a:lstStyle/>
        <a:p>
          <a:endParaRPr lang="en-CA"/>
        </a:p>
      </dgm:t>
    </dgm:pt>
    <dgm:pt modelId="{F0A8F198-A35B-4C9E-ADE9-27050789EFFB}">
      <dgm:prSet/>
      <dgm:spPr/>
      <dgm:t>
        <a:bodyPr/>
        <a:lstStyle/>
        <a:p>
          <a:pPr rtl="0"/>
          <a:r>
            <a:rPr lang="en-CA" dirty="0" smtClean="0"/>
            <a:t>Clear Organisation </a:t>
          </a:r>
          <a:endParaRPr lang="en-CA" dirty="0"/>
        </a:p>
      </dgm:t>
    </dgm:pt>
    <dgm:pt modelId="{97A9DC85-CB3B-4E13-BEFE-F3CB952D56F0}" type="parTrans" cxnId="{B3429505-82C9-491E-91A0-D2AA965EEF9D}">
      <dgm:prSet/>
      <dgm:spPr/>
      <dgm:t>
        <a:bodyPr/>
        <a:lstStyle/>
        <a:p>
          <a:endParaRPr lang="en-CA"/>
        </a:p>
      </dgm:t>
    </dgm:pt>
    <dgm:pt modelId="{40319F9E-FD1A-4E16-9AA1-61DBE849D855}" type="sibTrans" cxnId="{B3429505-82C9-491E-91A0-D2AA965EEF9D}">
      <dgm:prSet/>
      <dgm:spPr/>
      <dgm:t>
        <a:bodyPr/>
        <a:lstStyle/>
        <a:p>
          <a:endParaRPr lang="en-CA"/>
        </a:p>
      </dgm:t>
    </dgm:pt>
    <dgm:pt modelId="{61684CBE-B34A-4746-8C77-5421641FC87C}" type="pres">
      <dgm:prSet presAssocID="{85F6E357-89D4-402D-B71B-6DC37293AF9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463A996-E31B-4C9F-BEF9-53C3FA03C53C}" type="pres">
      <dgm:prSet presAssocID="{F0416215-851D-4CB1-8DC1-BA0EEE7A9160}" presName="circ1" presStyleLbl="vennNode1" presStyleIdx="0" presStyleCnt="3"/>
      <dgm:spPr/>
      <dgm:t>
        <a:bodyPr/>
        <a:lstStyle/>
        <a:p>
          <a:endParaRPr lang="en-CA"/>
        </a:p>
      </dgm:t>
    </dgm:pt>
    <dgm:pt modelId="{66CB4069-DB94-466C-AF71-B9BF232D877A}" type="pres">
      <dgm:prSet presAssocID="{F0416215-851D-4CB1-8DC1-BA0EEE7A91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9A1C2F1-5A7F-4918-A574-7E9E585924CC}" type="pres">
      <dgm:prSet presAssocID="{E39B117B-357E-41AF-AFF2-9782FF6728CC}" presName="circ2" presStyleLbl="vennNode1" presStyleIdx="1" presStyleCnt="3"/>
      <dgm:spPr/>
      <dgm:t>
        <a:bodyPr/>
        <a:lstStyle/>
        <a:p>
          <a:endParaRPr lang="en-CA"/>
        </a:p>
      </dgm:t>
    </dgm:pt>
    <dgm:pt modelId="{05204372-3F81-4A8E-820E-1AF189CF64C2}" type="pres">
      <dgm:prSet presAssocID="{E39B117B-357E-41AF-AFF2-9782FF6728C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94B89E5-F531-4A29-BC65-513C0BF57386}" type="pres">
      <dgm:prSet presAssocID="{F0A8F198-A35B-4C9E-ADE9-27050789EFFB}" presName="circ3" presStyleLbl="vennNode1" presStyleIdx="2" presStyleCnt="3"/>
      <dgm:spPr/>
      <dgm:t>
        <a:bodyPr/>
        <a:lstStyle/>
        <a:p>
          <a:endParaRPr lang="en-CA"/>
        </a:p>
      </dgm:t>
    </dgm:pt>
    <dgm:pt modelId="{BCC49208-B105-4F14-BB9F-5B7181FD36BD}" type="pres">
      <dgm:prSet presAssocID="{F0A8F198-A35B-4C9E-ADE9-27050789EF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A9FA15C-883D-48A8-9EFC-DF9552C9032F}" srcId="{85F6E357-89D4-402D-B71B-6DC37293AF98}" destId="{E39B117B-357E-41AF-AFF2-9782FF6728CC}" srcOrd="1" destOrd="0" parTransId="{737FBD48-9887-4758-A1D7-CC3EAC9ABE40}" sibTransId="{1341BF7A-AA99-4D5A-AD58-DF089E90A8EB}"/>
    <dgm:cxn modelId="{031DFC7A-F316-4754-962B-BA55863D4452}" type="presOf" srcId="{F0A8F198-A35B-4C9E-ADE9-27050789EFFB}" destId="{994B89E5-F531-4A29-BC65-513C0BF57386}" srcOrd="0" destOrd="0" presId="urn:microsoft.com/office/officeart/2005/8/layout/venn1"/>
    <dgm:cxn modelId="{A0699CB4-C0F9-48FC-A097-D12DECD83480}" type="presOf" srcId="{F0416215-851D-4CB1-8DC1-BA0EEE7A9160}" destId="{66CB4069-DB94-466C-AF71-B9BF232D877A}" srcOrd="1" destOrd="0" presId="urn:microsoft.com/office/officeart/2005/8/layout/venn1"/>
    <dgm:cxn modelId="{50DC1315-DAD1-49A8-9EFE-E22F5C98538C}" type="presOf" srcId="{E39B117B-357E-41AF-AFF2-9782FF6728CC}" destId="{39A1C2F1-5A7F-4918-A574-7E9E585924CC}" srcOrd="0" destOrd="0" presId="urn:microsoft.com/office/officeart/2005/8/layout/venn1"/>
    <dgm:cxn modelId="{B22C755D-EE6B-4E07-B8B6-1916543129E3}" type="presOf" srcId="{F0416215-851D-4CB1-8DC1-BA0EEE7A9160}" destId="{1463A996-E31B-4C9F-BEF9-53C3FA03C53C}" srcOrd="0" destOrd="0" presId="urn:microsoft.com/office/officeart/2005/8/layout/venn1"/>
    <dgm:cxn modelId="{B38C6520-EE26-47E1-B53B-362C98A82161}" srcId="{85F6E357-89D4-402D-B71B-6DC37293AF98}" destId="{F0416215-851D-4CB1-8DC1-BA0EEE7A9160}" srcOrd="0" destOrd="0" parTransId="{48DB7312-3E6A-40B7-9347-96E23A1CEEA4}" sibTransId="{1F9F381B-F13A-4C47-B778-72869F8DDB40}"/>
    <dgm:cxn modelId="{B3429505-82C9-491E-91A0-D2AA965EEF9D}" srcId="{85F6E357-89D4-402D-B71B-6DC37293AF98}" destId="{F0A8F198-A35B-4C9E-ADE9-27050789EFFB}" srcOrd="2" destOrd="0" parTransId="{97A9DC85-CB3B-4E13-BEFE-F3CB952D56F0}" sibTransId="{40319F9E-FD1A-4E16-9AA1-61DBE849D855}"/>
    <dgm:cxn modelId="{63F12FFE-324C-433D-BA64-B5EDEBBFA343}" type="presOf" srcId="{F0A8F198-A35B-4C9E-ADE9-27050789EFFB}" destId="{BCC49208-B105-4F14-BB9F-5B7181FD36BD}" srcOrd="1" destOrd="0" presId="urn:microsoft.com/office/officeart/2005/8/layout/venn1"/>
    <dgm:cxn modelId="{C9E8054E-C0BC-4F1F-9D4F-37FD706DB482}" type="presOf" srcId="{85F6E357-89D4-402D-B71B-6DC37293AF98}" destId="{61684CBE-B34A-4746-8C77-5421641FC87C}" srcOrd="0" destOrd="0" presId="urn:microsoft.com/office/officeart/2005/8/layout/venn1"/>
    <dgm:cxn modelId="{68FFC2F7-03B4-4A66-B612-040ED1588B9A}" type="presOf" srcId="{E39B117B-357E-41AF-AFF2-9782FF6728CC}" destId="{05204372-3F81-4A8E-820E-1AF189CF64C2}" srcOrd="1" destOrd="0" presId="urn:microsoft.com/office/officeart/2005/8/layout/venn1"/>
    <dgm:cxn modelId="{0685B380-72D1-4539-9C72-1D84A69D0321}" type="presParOf" srcId="{61684CBE-B34A-4746-8C77-5421641FC87C}" destId="{1463A996-E31B-4C9F-BEF9-53C3FA03C53C}" srcOrd="0" destOrd="0" presId="urn:microsoft.com/office/officeart/2005/8/layout/venn1"/>
    <dgm:cxn modelId="{5760E041-2870-4DC1-B293-6AAA1E033737}" type="presParOf" srcId="{61684CBE-B34A-4746-8C77-5421641FC87C}" destId="{66CB4069-DB94-466C-AF71-B9BF232D877A}" srcOrd="1" destOrd="0" presId="urn:microsoft.com/office/officeart/2005/8/layout/venn1"/>
    <dgm:cxn modelId="{A71275F7-797E-460F-818F-974C287E9674}" type="presParOf" srcId="{61684CBE-B34A-4746-8C77-5421641FC87C}" destId="{39A1C2F1-5A7F-4918-A574-7E9E585924CC}" srcOrd="2" destOrd="0" presId="urn:microsoft.com/office/officeart/2005/8/layout/venn1"/>
    <dgm:cxn modelId="{036B5C83-1E40-45A9-867E-D2CBAA1FAE75}" type="presParOf" srcId="{61684CBE-B34A-4746-8C77-5421641FC87C}" destId="{05204372-3F81-4A8E-820E-1AF189CF64C2}" srcOrd="3" destOrd="0" presId="urn:microsoft.com/office/officeart/2005/8/layout/venn1"/>
    <dgm:cxn modelId="{DF2A42F3-A58A-4359-8886-BF5DD2342822}" type="presParOf" srcId="{61684CBE-B34A-4746-8C77-5421641FC87C}" destId="{994B89E5-F531-4A29-BC65-513C0BF57386}" srcOrd="4" destOrd="0" presId="urn:microsoft.com/office/officeart/2005/8/layout/venn1"/>
    <dgm:cxn modelId="{A0A32825-1BF2-4ED2-B356-A23448B92DFA}" type="presParOf" srcId="{61684CBE-B34A-4746-8C77-5421641FC87C}" destId="{BCC49208-B105-4F14-BB9F-5B7181FD36B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FDA3BB1-5DA2-4CDF-A1DA-880CD4954C1E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6B7DE60F-23DF-40A2-98E6-4829F021930B}">
      <dgm:prSet/>
      <dgm:spPr/>
      <dgm:t>
        <a:bodyPr/>
        <a:lstStyle/>
        <a:p>
          <a:pPr rtl="0"/>
          <a:r>
            <a:rPr lang="en-CA" dirty="0" smtClean="0"/>
            <a:t>Visually Appealing (Presentation)</a:t>
          </a:r>
          <a:endParaRPr lang="en-CA" dirty="0"/>
        </a:p>
      </dgm:t>
    </dgm:pt>
    <dgm:pt modelId="{78BD23D6-7083-4DD1-9E40-52F271F5431C}" type="parTrans" cxnId="{3B3A2828-3568-44E8-8A83-607BEC2A5A63}">
      <dgm:prSet/>
      <dgm:spPr/>
      <dgm:t>
        <a:bodyPr/>
        <a:lstStyle/>
        <a:p>
          <a:endParaRPr lang="en-CA"/>
        </a:p>
      </dgm:t>
    </dgm:pt>
    <dgm:pt modelId="{10D9F075-C398-4535-8965-A0B2268082EE}" type="sibTrans" cxnId="{3B3A2828-3568-44E8-8A83-607BEC2A5A63}">
      <dgm:prSet/>
      <dgm:spPr/>
      <dgm:t>
        <a:bodyPr/>
        <a:lstStyle/>
        <a:p>
          <a:endParaRPr lang="en-CA"/>
        </a:p>
      </dgm:t>
    </dgm:pt>
    <dgm:pt modelId="{DD1605F3-0B16-4303-8798-DC66B7F34232}">
      <dgm:prSet/>
      <dgm:spPr/>
      <dgm:t>
        <a:bodyPr/>
        <a:lstStyle/>
        <a:p>
          <a:pPr rtl="0"/>
          <a:r>
            <a:rPr lang="en-CA" dirty="0" smtClean="0"/>
            <a:t>Clear Message (Ideas)</a:t>
          </a:r>
          <a:endParaRPr lang="en-CA" dirty="0"/>
        </a:p>
      </dgm:t>
    </dgm:pt>
    <dgm:pt modelId="{4DC5A712-2B4C-4BEA-B8E0-508B93953927}" type="parTrans" cxnId="{97AEDBB5-7384-46A4-BF46-15C8E7769F44}">
      <dgm:prSet/>
      <dgm:spPr/>
      <dgm:t>
        <a:bodyPr/>
        <a:lstStyle/>
        <a:p>
          <a:endParaRPr lang="en-CA"/>
        </a:p>
      </dgm:t>
    </dgm:pt>
    <dgm:pt modelId="{545E7670-995A-428C-9DB4-989AE8A1BB73}" type="sibTrans" cxnId="{97AEDBB5-7384-46A4-BF46-15C8E7769F44}">
      <dgm:prSet/>
      <dgm:spPr/>
      <dgm:t>
        <a:bodyPr/>
        <a:lstStyle/>
        <a:p>
          <a:endParaRPr lang="en-CA"/>
        </a:p>
      </dgm:t>
    </dgm:pt>
    <dgm:pt modelId="{A82DE316-D845-4A79-AD25-D4154BAA4540}">
      <dgm:prSet/>
      <dgm:spPr/>
      <dgm:t>
        <a:bodyPr/>
        <a:lstStyle/>
        <a:p>
          <a:pPr rtl="0"/>
          <a:r>
            <a:rPr lang="en-CA" dirty="0" smtClean="0"/>
            <a:t>Descriptive Language (Word Choice)</a:t>
          </a:r>
          <a:endParaRPr lang="en-CA" dirty="0"/>
        </a:p>
      </dgm:t>
    </dgm:pt>
    <dgm:pt modelId="{DCD6C596-1578-4A8E-8802-5B585CDBAF20}" type="parTrans" cxnId="{B1663494-6B01-4C3F-8073-20577F2E20F2}">
      <dgm:prSet/>
      <dgm:spPr/>
      <dgm:t>
        <a:bodyPr/>
        <a:lstStyle/>
        <a:p>
          <a:endParaRPr lang="en-CA"/>
        </a:p>
      </dgm:t>
    </dgm:pt>
    <dgm:pt modelId="{23BFA9B4-8E1A-40A7-9F4F-616F75C0A241}" type="sibTrans" cxnId="{B1663494-6B01-4C3F-8073-20577F2E20F2}">
      <dgm:prSet/>
      <dgm:spPr/>
      <dgm:t>
        <a:bodyPr/>
        <a:lstStyle/>
        <a:p>
          <a:endParaRPr lang="en-CA"/>
        </a:p>
      </dgm:t>
    </dgm:pt>
    <dgm:pt modelId="{8373DB47-71DE-4A90-BAC2-6B11FC2E455D}" type="pres">
      <dgm:prSet presAssocID="{AFDA3BB1-5DA2-4CDF-A1DA-880CD4954C1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5959F84-FBAA-401D-928E-4F7F41D27658}" type="pres">
      <dgm:prSet presAssocID="{6B7DE60F-23DF-40A2-98E6-4829F021930B}" presName="circ1" presStyleLbl="vennNode1" presStyleIdx="0" presStyleCnt="3"/>
      <dgm:spPr/>
      <dgm:t>
        <a:bodyPr/>
        <a:lstStyle/>
        <a:p>
          <a:endParaRPr lang="en-CA"/>
        </a:p>
      </dgm:t>
    </dgm:pt>
    <dgm:pt modelId="{60585AF9-81ED-4CE8-9DDA-9907926D3498}" type="pres">
      <dgm:prSet presAssocID="{6B7DE60F-23DF-40A2-98E6-4829F02193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AA842DD-02C1-4F00-8EB8-196272E2E5F8}" type="pres">
      <dgm:prSet presAssocID="{DD1605F3-0B16-4303-8798-DC66B7F34232}" presName="circ2" presStyleLbl="vennNode1" presStyleIdx="1" presStyleCnt="3"/>
      <dgm:spPr/>
      <dgm:t>
        <a:bodyPr/>
        <a:lstStyle/>
        <a:p>
          <a:endParaRPr lang="en-CA"/>
        </a:p>
      </dgm:t>
    </dgm:pt>
    <dgm:pt modelId="{C01517FC-7859-422E-939B-5A91E10CDBBB}" type="pres">
      <dgm:prSet presAssocID="{DD1605F3-0B16-4303-8798-DC66B7F342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4E384FD-C186-4B9A-9F5B-6211B7896604}" type="pres">
      <dgm:prSet presAssocID="{A82DE316-D845-4A79-AD25-D4154BAA4540}" presName="circ3" presStyleLbl="vennNode1" presStyleIdx="2" presStyleCnt="3"/>
      <dgm:spPr/>
      <dgm:t>
        <a:bodyPr/>
        <a:lstStyle/>
        <a:p>
          <a:endParaRPr lang="en-CA"/>
        </a:p>
      </dgm:t>
    </dgm:pt>
    <dgm:pt modelId="{48F1D391-7018-40E6-A35D-41B55D2AC8EB}" type="pres">
      <dgm:prSet presAssocID="{A82DE316-D845-4A79-AD25-D4154BAA454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88607F8-EAA1-4E5F-BCA4-69A2652F79F0}" type="presOf" srcId="{6B7DE60F-23DF-40A2-98E6-4829F021930B}" destId="{60585AF9-81ED-4CE8-9DDA-9907926D3498}" srcOrd="1" destOrd="0" presId="urn:microsoft.com/office/officeart/2005/8/layout/venn1"/>
    <dgm:cxn modelId="{A976FA86-93E6-4358-AF36-2A5B32D1494A}" type="presOf" srcId="{AFDA3BB1-5DA2-4CDF-A1DA-880CD4954C1E}" destId="{8373DB47-71DE-4A90-BAC2-6B11FC2E455D}" srcOrd="0" destOrd="0" presId="urn:microsoft.com/office/officeart/2005/8/layout/venn1"/>
    <dgm:cxn modelId="{076F34F4-7CC3-49E3-90B8-EF033FA3BE67}" type="presOf" srcId="{A82DE316-D845-4A79-AD25-D4154BAA4540}" destId="{74E384FD-C186-4B9A-9F5B-6211B7896604}" srcOrd="0" destOrd="0" presId="urn:microsoft.com/office/officeart/2005/8/layout/venn1"/>
    <dgm:cxn modelId="{1B118623-3B37-49D2-A51D-A6003E1BE705}" type="presOf" srcId="{A82DE316-D845-4A79-AD25-D4154BAA4540}" destId="{48F1D391-7018-40E6-A35D-41B55D2AC8EB}" srcOrd="1" destOrd="0" presId="urn:microsoft.com/office/officeart/2005/8/layout/venn1"/>
    <dgm:cxn modelId="{FA2B8A30-79A1-4FA4-94D3-D712C46873F6}" type="presOf" srcId="{6B7DE60F-23DF-40A2-98E6-4829F021930B}" destId="{35959F84-FBAA-401D-928E-4F7F41D27658}" srcOrd="0" destOrd="0" presId="urn:microsoft.com/office/officeart/2005/8/layout/venn1"/>
    <dgm:cxn modelId="{DB5D99BC-AC01-4092-8495-092D47DAE437}" type="presOf" srcId="{DD1605F3-0B16-4303-8798-DC66B7F34232}" destId="{4AA842DD-02C1-4F00-8EB8-196272E2E5F8}" srcOrd="0" destOrd="0" presId="urn:microsoft.com/office/officeart/2005/8/layout/venn1"/>
    <dgm:cxn modelId="{97AEDBB5-7384-46A4-BF46-15C8E7769F44}" srcId="{AFDA3BB1-5DA2-4CDF-A1DA-880CD4954C1E}" destId="{DD1605F3-0B16-4303-8798-DC66B7F34232}" srcOrd="1" destOrd="0" parTransId="{4DC5A712-2B4C-4BEA-B8E0-508B93953927}" sibTransId="{545E7670-995A-428C-9DB4-989AE8A1BB73}"/>
    <dgm:cxn modelId="{CFDF3D97-D6A9-42DF-BA36-B669BA3EA4D9}" type="presOf" srcId="{DD1605F3-0B16-4303-8798-DC66B7F34232}" destId="{C01517FC-7859-422E-939B-5A91E10CDBBB}" srcOrd="1" destOrd="0" presId="urn:microsoft.com/office/officeart/2005/8/layout/venn1"/>
    <dgm:cxn modelId="{B1663494-6B01-4C3F-8073-20577F2E20F2}" srcId="{AFDA3BB1-5DA2-4CDF-A1DA-880CD4954C1E}" destId="{A82DE316-D845-4A79-AD25-D4154BAA4540}" srcOrd="2" destOrd="0" parTransId="{DCD6C596-1578-4A8E-8802-5B585CDBAF20}" sibTransId="{23BFA9B4-8E1A-40A7-9F4F-616F75C0A241}"/>
    <dgm:cxn modelId="{3B3A2828-3568-44E8-8A83-607BEC2A5A63}" srcId="{AFDA3BB1-5DA2-4CDF-A1DA-880CD4954C1E}" destId="{6B7DE60F-23DF-40A2-98E6-4829F021930B}" srcOrd="0" destOrd="0" parTransId="{78BD23D6-7083-4DD1-9E40-52F271F5431C}" sibTransId="{10D9F075-C398-4535-8965-A0B2268082EE}"/>
    <dgm:cxn modelId="{FA39BD65-DEC7-44B5-AD7B-B7663F36E488}" type="presParOf" srcId="{8373DB47-71DE-4A90-BAC2-6B11FC2E455D}" destId="{35959F84-FBAA-401D-928E-4F7F41D27658}" srcOrd="0" destOrd="0" presId="urn:microsoft.com/office/officeart/2005/8/layout/venn1"/>
    <dgm:cxn modelId="{64405D3A-AE45-468F-9C39-810E5951CBDD}" type="presParOf" srcId="{8373DB47-71DE-4A90-BAC2-6B11FC2E455D}" destId="{60585AF9-81ED-4CE8-9DDA-9907926D3498}" srcOrd="1" destOrd="0" presId="urn:microsoft.com/office/officeart/2005/8/layout/venn1"/>
    <dgm:cxn modelId="{C5846F76-DF2C-4CA9-AF0C-85F35B8F9BF9}" type="presParOf" srcId="{8373DB47-71DE-4A90-BAC2-6B11FC2E455D}" destId="{4AA842DD-02C1-4F00-8EB8-196272E2E5F8}" srcOrd="2" destOrd="0" presId="urn:microsoft.com/office/officeart/2005/8/layout/venn1"/>
    <dgm:cxn modelId="{CB246238-1B74-41B4-8803-EFF72191E0F7}" type="presParOf" srcId="{8373DB47-71DE-4A90-BAC2-6B11FC2E455D}" destId="{C01517FC-7859-422E-939B-5A91E10CDBBB}" srcOrd="3" destOrd="0" presId="urn:microsoft.com/office/officeart/2005/8/layout/venn1"/>
    <dgm:cxn modelId="{F1F137C8-EBAC-4983-BDB3-73E142C380BD}" type="presParOf" srcId="{8373DB47-71DE-4A90-BAC2-6B11FC2E455D}" destId="{74E384FD-C186-4B9A-9F5B-6211B7896604}" srcOrd="4" destOrd="0" presId="urn:microsoft.com/office/officeart/2005/8/layout/venn1"/>
    <dgm:cxn modelId="{2242E8F1-ADB4-4E6E-BC7F-BA69E4CE5529}" type="presParOf" srcId="{8373DB47-71DE-4A90-BAC2-6B11FC2E455D}" destId="{48F1D391-7018-40E6-A35D-41B55D2AC8E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C5844AB-B554-4834-B8F0-5C3C91FD6BE8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56325399-F721-4454-90A7-B0D6533D1E84}">
      <dgm:prSet/>
      <dgm:spPr/>
      <dgm:t>
        <a:bodyPr/>
        <a:lstStyle/>
        <a:p>
          <a:pPr rtl="0"/>
          <a:r>
            <a:rPr lang="en-CA" dirty="0" smtClean="0"/>
            <a:t>Recounts something that is happened in the past</a:t>
          </a:r>
          <a:endParaRPr lang="en-CA" dirty="0"/>
        </a:p>
      </dgm:t>
    </dgm:pt>
    <dgm:pt modelId="{0D3833F2-8CA1-4C03-BB39-AAB41AD5E4B6}" type="parTrans" cxnId="{602C6B5F-437B-432C-A3E8-4F76F272AEC7}">
      <dgm:prSet/>
      <dgm:spPr/>
      <dgm:t>
        <a:bodyPr/>
        <a:lstStyle/>
        <a:p>
          <a:endParaRPr lang="en-CA"/>
        </a:p>
      </dgm:t>
    </dgm:pt>
    <dgm:pt modelId="{DC1DD068-443C-4F63-9CB4-6193137F1A19}" type="sibTrans" cxnId="{602C6B5F-437B-432C-A3E8-4F76F272AEC7}">
      <dgm:prSet/>
      <dgm:spPr/>
      <dgm:t>
        <a:bodyPr/>
        <a:lstStyle/>
        <a:p>
          <a:endParaRPr lang="en-CA"/>
        </a:p>
      </dgm:t>
    </dgm:pt>
    <dgm:pt modelId="{5A680472-818B-41B6-A909-C1DE620DEAE1}">
      <dgm:prSet/>
      <dgm:spPr/>
      <dgm:t>
        <a:bodyPr/>
        <a:lstStyle/>
        <a:p>
          <a:pPr rtl="0"/>
          <a:r>
            <a:rPr lang="en-CA" dirty="0" smtClean="0"/>
            <a:t>Distinct Voice in writing (Voice-6+1)</a:t>
          </a:r>
          <a:endParaRPr lang="en-CA" dirty="0"/>
        </a:p>
      </dgm:t>
    </dgm:pt>
    <dgm:pt modelId="{00947C23-7BC4-494A-B5E3-9ACC7034B55F}" type="parTrans" cxnId="{DDD2FE16-23A2-47EF-A7F6-A2E0087B88D7}">
      <dgm:prSet/>
      <dgm:spPr/>
      <dgm:t>
        <a:bodyPr/>
        <a:lstStyle/>
        <a:p>
          <a:endParaRPr lang="en-CA"/>
        </a:p>
      </dgm:t>
    </dgm:pt>
    <dgm:pt modelId="{635FCE2D-466D-4455-ADBF-EA22555D00D5}" type="sibTrans" cxnId="{DDD2FE16-23A2-47EF-A7F6-A2E0087B88D7}">
      <dgm:prSet/>
      <dgm:spPr/>
      <dgm:t>
        <a:bodyPr/>
        <a:lstStyle/>
        <a:p>
          <a:endParaRPr lang="en-CA"/>
        </a:p>
      </dgm:t>
    </dgm:pt>
    <dgm:pt modelId="{D6B66F5F-5136-4241-B421-BD7C0A018CF2}">
      <dgm:prSet/>
      <dgm:spPr/>
      <dgm:t>
        <a:bodyPr/>
        <a:lstStyle/>
        <a:p>
          <a:pPr rtl="0"/>
          <a:r>
            <a:rPr lang="en-CA" dirty="0" smtClean="0"/>
            <a:t>Clear sequence of events-Organization (6+1)</a:t>
          </a:r>
          <a:endParaRPr lang="en-CA" dirty="0"/>
        </a:p>
      </dgm:t>
    </dgm:pt>
    <dgm:pt modelId="{C8E20C96-5061-4F4C-A7C9-B85CA592DA7F}" type="parTrans" cxnId="{A8FB91C1-5664-4392-8E78-5015980E842D}">
      <dgm:prSet/>
      <dgm:spPr/>
      <dgm:t>
        <a:bodyPr/>
        <a:lstStyle/>
        <a:p>
          <a:endParaRPr lang="en-CA"/>
        </a:p>
      </dgm:t>
    </dgm:pt>
    <dgm:pt modelId="{951D310C-FC63-4B27-8A7A-CD4993C2B586}" type="sibTrans" cxnId="{A8FB91C1-5664-4392-8E78-5015980E842D}">
      <dgm:prSet/>
      <dgm:spPr/>
      <dgm:t>
        <a:bodyPr/>
        <a:lstStyle/>
        <a:p>
          <a:endParaRPr lang="en-CA"/>
        </a:p>
      </dgm:t>
    </dgm:pt>
    <dgm:pt modelId="{F4565E9F-0613-456D-859E-FADFB5B24270}" type="pres">
      <dgm:prSet presAssocID="{8C5844AB-B554-4834-B8F0-5C3C91FD6BE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CC54EE6-0C04-4514-912C-D0355F8E9E2F}" type="pres">
      <dgm:prSet presAssocID="{56325399-F721-4454-90A7-B0D6533D1E84}" presName="circ1" presStyleLbl="vennNode1" presStyleIdx="0" presStyleCnt="3"/>
      <dgm:spPr/>
      <dgm:t>
        <a:bodyPr/>
        <a:lstStyle/>
        <a:p>
          <a:endParaRPr lang="en-CA"/>
        </a:p>
      </dgm:t>
    </dgm:pt>
    <dgm:pt modelId="{6C38D626-9960-4601-9587-640AC3350EEB}" type="pres">
      <dgm:prSet presAssocID="{56325399-F721-4454-90A7-B0D6533D1E8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134A08-FD9F-4DED-BDFD-FC567B63D054}" type="pres">
      <dgm:prSet presAssocID="{5A680472-818B-41B6-A909-C1DE620DEAE1}" presName="circ2" presStyleLbl="vennNode1" presStyleIdx="1" presStyleCnt="3"/>
      <dgm:spPr/>
      <dgm:t>
        <a:bodyPr/>
        <a:lstStyle/>
        <a:p>
          <a:endParaRPr lang="en-CA"/>
        </a:p>
      </dgm:t>
    </dgm:pt>
    <dgm:pt modelId="{CD982FC4-164D-4D50-A5AB-D0D3136A2D8C}" type="pres">
      <dgm:prSet presAssocID="{5A680472-818B-41B6-A909-C1DE620DEAE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793A722-7692-46A4-979A-825E2564FD63}" type="pres">
      <dgm:prSet presAssocID="{D6B66F5F-5136-4241-B421-BD7C0A018CF2}" presName="circ3" presStyleLbl="vennNode1" presStyleIdx="2" presStyleCnt="3"/>
      <dgm:spPr/>
      <dgm:t>
        <a:bodyPr/>
        <a:lstStyle/>
        <a:p>
          <a:endParaRPr lang="en-CA"/>
        </a:p>
      </dgm:t>
    </dgm:pt>
    <dgm:pt modelId="{C9AF87AC-F47F-46F6-B3A0-1B56FB5722A9}" type="pres">
      <dgm:prSet presAssocID="{D6B66F5F-5136-4241-B421-BD7C0A018CF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02C6B5F-437B-432C-A3E8-4F76F272AEC7}" srcId="{8C5844AB-B554-4834-B8F0-5C3C91FD6BE8}" destId="{56325399-F721-4454-90A7-B0D6533D1E84}" srcOrd="0" destOrd="0" parTransId="{0D3833F2-8CA1-4C03-BB39-AAB41AD5E4B6}" sibTransId="{DC1DD068-443C-4F63-9CB4-6193137F1A19}"/>
    <dgm:cxn modelId="{2B7D9C1E-1584-426E-A29E-4988FC707053}" type="presOf" srcId="{56325399-F721-4454-90A7-B0D6533D1E84}" destId="{6C38D626-9960-4601-9587-640AC3350EEB}" srcOrd="1" destOrd="0" presId="urn:microsoft.com/office/officeart/2005/8/layout/venn1"/>
    <dgm:cxn modelId="{45A4B071-FBDB-4D56-B606-2B003BFF8D5D}" type="presOf" srcId="{D6B66F5F-5136-4241-B421-BD7C0A018CF2}" destId="{5793A722-7692-46A4-979A-825E2564FD63}" srcOrd="0" destOrd="0" presId="urn:microsoft.com/office/officeart/2005/8/layout/venn1"/>
    <dgm:cxn modelId="{3A3F4FA4-29B1-4E7C-BC2B-B9C1A7947BBB}" type="presOf" srcId="{5A680472-818B-41B6-A909-C1DE620DEAE1}" destId="{CD982FC4-164D-4D50-A5AB-D0D3136A2D8C}" srcOrd="1" destOrd="0" presId="urn:microsoft.com/office/officeart/2005/8/layout/venn1"/>
    <dgm:cxn modelId="{7C40079D-C2ED-4A48-AB33-13BE0CBBDAA5}" type="presOf" srcId="{56325399-F721-4454-90A7-B0D6533D1E84}" destId="{7CC54EE6-0C04-4514-912C-D0355F8E9E2F}" srcOrd="0" destOrd="0" presId="urn:microsoft.com/office/officeart/2005/8/layout/venn1"/>
    <dgm:cxn modelId="{4E316B82-E46F-4AEE-8C72-D3B968E1A180}" type="presOf" srcId="{D6B66F5F-5136-4241-B421-BD7C0A018CF2}" destId="{C9AF87AC-F47F-46F6-B3A0-1B56FB5722A9}" srcOrd="1" destOrd="0" presId="urn:microsoft.com/office/officeart/2005/8/layout/venn1"/>
    <dgm:cxn modelId="{6A2F277E-6142-4DEC-917C-EE2610EC0EF3}" type="presOf" srcId="{5A680472-818B-41B6-A909-C1DE620DEAE1}" destId="{C5134A08-FD9F-4DED-BDFD-FC567B63D054}" srcOrd="0" destOrd="0" presId="urn:microsoft.com/office/officeart/2005/8/layout/venn1"/>
    <dgm:cxn modelId="{952A0581-AF82-42DE-BE5B-1D1CF04B61F3}" type="presOf" srcId="{8C5844AB-B554-4834-B8F0-5C3C91FD6BE8}" destId="{F4565E9F-0613-456D-859E-FADFB5B24270}" srcOrd="0" destOrd="0" presId="urn:microsoft.com/office/officeart/2005/8/layout/venn1"/>
    <dgm:cxn modelId="{DDD2FE16-23A2-47EF-A7F6-A2E0087B88D7}" srcId="{8C5844AB-B554-4834-B8F0-5C3C91FD6BE8}" destId="{5A680472-818B-41B6-A909-C1DE620DEAE1}" srcOrd="1" destOrd="0" parTransId="{00947C23-7BC4-494A-B5E3-9ACC7034B55F}" sibTransId="{635FCE2D-466D-4455-ADBF-EA22555D00D5}"/>
    <dgm:cxn modelId="{A8FB91C1-5664-4392-8E78-5015980E842D}" srcId="{8C5844AB-B554-4834-B8F0-5C3C91FD6BE8}" destId="{D6B66F5F-5136-4241-B421-BD7C0A018CF2}" srcOrd="2" destOrd="0" parTransId="{C8E20C96-5061-4F4C-A7C9-B85CA592DA7F}" sibTransId="{951D310C-FC63-4B27-8A7A-CD4993C2B586}"/>
    <dgm:cxn modelId="{DFDC2B5D-7B20-4107-84B3-CC7CD4F51B90}" type="presParOf" srcId="{F4565E9F-0613-456D-859E-FADFB5B24270}" destId="{7CC54EE6-0C04-4514-912C-D0355F8E9E2F}" srcOrd="0" destOrd="0" presId="urn:microsoft.com/office/officeart/2005/8/layout/venn1"/>
    <dgm:cxn modelId="{8394862B-568D-4CA0-A905-58D53C033DCA}" type="presParOf" srcId="{F4565E9F-0613-456D-859E-FADFB5B24270}" destId="{6C38D626-9960-4601-9587-640AC3350EEB}" srcOrd="1" destOrd="0" presId="urn:microsoft.com/office/officeart/2005/8/layout/venn1"/>
    <dgm:cxn modelId="{B64BACBF-DD43-4E4B-BD37-745FCE892EF6}" type="presParOf" srcId="{F4565E9F-0613-456D-859E-FADFB5B24270}" destId="{C5134A08-FD9F-4DED-BDFD-FC567B63D054}" srcOrd="2" destOrd="0" presId="urn:microsoft.com/office/officeart/2005/8/layout/venn1"/>
    <dgm:cxn modelId="{167660F2-E4C0-4819-89A7-B590CD626E20}" type="presParOf" srcId="{F4565E9F-0613-456D-859E-FADFB5B24270}" destId="{CD982FC4-164D-4D50-A5AB-D0D3136A2D8C}" srcOrd="3" destOrd="0" presId="urn:microsoft.com/office/officeart/2005/8/layout/venn1"/>
    <dgm:cxn modelId="{73C43C5F-4068-43AE-A20B-371B442A07D7}" type="presParOf" srcId="{F4565E9F-0613-456D-859E-FADFB5B24270}" destId="{5793A722-7692-46A4-979A-825E2564FD63}" srcOrd="4" destOrd="0" presId="urn:microsoft.com/office/officeart/2005/8/layout/venn1"/>
    <dgm:cxn modelId="{D94C172D-D16D-4F51-9333-EFDA5BAB05E6}" type="presParOf" srcId="{F4565E9F-0613-456D-859E-FADFB5B24270}" destId="{C9AF87AC-F47F-46F6-B3A0-1B56FB5722A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176694A-26AB-4E43-8A50-70DED08EF6FD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D2072FE1-81A8-4083-B1DD-DF4F0EB552F7}">
      <dgm:prSet/>
      <dgm:spPr/>
      <dgm:t>
        <a:bodyPr/>
        <a:lstStyle/>
        <a:p>
          <a:pPr rtl="0"/>
          <a:r>
            <a:rPr lang="en-CA" dirty="0" smtClean="0"/>
            <a:t>Narrator wants the reader to accept his point of view</a:t>
          </a:r>
          <a:endParaRPr lang="en-CA" dirty="0"/>
        </a:p>
      </dgm:t>
    </dgm:pt>
    <dgm:pt modelId="{55507933-7F14-4AF0-8E49-8DFF92532D10}" type="parTrans" cxnId="{EEA39DEF-2308-4364-A6B9-EACBCDFEE7BA}">
      <dgm:prSet/>
      <dgm:spPr/>
      <dgm:t>
        <a:bodyPr/>
        <a:lstStyle/>
        <a:p>
          <a:endParaRPr lang="en-CA"/>
        </a:p>
      </dgm:t>
    </dgm:pt>
    <dgm:pt modelId="{6DF53BB7-4495-4A4C-B699-8C63425AF264}" type="sibTrans" cxnId="{EEA39DEF-2308-4364-A6B9-EACBCDFEE7BA}">
      <dgm:prSet/>
      <dgm:spPr/>
      <dgm:t>
        <a:bodyPr/>
        <a:lstStyle/>
        <a:p>
          <a:endParaRPr lang="en-CA"/>
        </a:p>
      </dgm:t>
    </dgm:pt>
    <dgm:pt modelId="{3328F7C1-91CA-4CE2-97DB-592EDF5E97D6}">
      <dgm:prSet/>
      <dgm:spPr/>
      <dgm:t>
        <a:bodyPr/>
        <a:lstStyle/>
        <a:p>
          <a:pPr rtl="0"/>
          <a:r>
            <a:rPr lang="en-CA" dirty="0" smtClean="0"/>
            <a:t>Procedural Writing-Rules for surviving the book) </a:t>
          </a:r>
          <a:endParaRPr lang="en-CA" dirty="0"/>
        </a:p>
      </dgm:t>
    </dgm:pt>
    <dgm:pt modelId="{57DB752D-AD37-4EDB-B409-0931C49A58A0}" type="parTrans" cxnId="{16CADEFE-3B46-47D6-8A63-C96957D0BB53}">
      <dgm:prSet/>
      <dgm:spPr/>
      <dgm:t>
        <a:bodyPr/>
        <a:lstStyle/>
        <a:p>
          <a:endParaRPr lang="en-CA"/>
        </a:p>
      </dgm:t>
    </dgm:pt>
    <dgm:pt modelId="{BC8DA78D-83B7-4F5D-8C31-64365D1EDF5B}" type="sibTrans" cxnId="{16CADEFE-3B46-47D6-8A63-C96957D0BB53}">
      <dgm:prSet/>
      <dgm:spPr/>
      <dgm:t>
        <a:bodyPr/>
        <a:lstStyle/>
        <a:p>
          <a:endParaRPr lang="en-CA"/>
        </a:p>
      </dgm:t>
    </dgm:pt>
    <dgm:pt modelId="{218D5C25-37A3-4356-A2A6-1D1A41F5C29F}" type="pres">
      <dgm:prSet presAssocID="{7176694A-26AB-4E43-8A50-70DED08EF6F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7B78DF6-9C42-4C1A-9CEF-CF74EAF58A28}" type="pres">
      <dgm:prSet presAssocID="{D2072FE1-81A8-4083-B1DD-DF4F0EB552F7}" presName="circ1" presStyleLbl="vennNode1" presStyleIdx="0" presStyleCnt="2"/>
      <dgm:spPr/>
      <dgm:t>
        <a:bodyPr/>
        <a:lstStyle/>
        <a:p>
          <a:endParaRPr lang="en-CA"/>
        </a:p>
      </dgm:t>
    </dgm:pt>
    <dgm:pt modelId="{122F8047-5FF4-46A9-85E6-2EA3E41E850A}" type="pres">
      <dgm:prSet presAssocID="{D2072FE1-81A8-4083-B1DD-DF4F0EB552F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945CDF-41DE-426C-A2BC-6264EBED85C5}" type="pres">
      <dgm:prSet presAssocID="{3328F7C1-91CA-4CE2-97DB-592EDF5E97D6}" presName="circ2" presStyleLbl="vennNode1" presStyleIdx="1" presStyleCnt="2"/>
      <dgm:spPr/>
      <dgm:t>
        <a:bodyPr/>
        <a:lstStyle/>
        <a:p>
          <a:endParaRPr lang="en-CA"/>
        </a:p>
      </dgm:t>
    </dgm:pt>
    <dgm:pt modelId="{DFF1D2D3-1530-45A7-B6C0-96B71C9EC243}" type="pres">
      <dgm:prSet presAssocID="{3328F7C1-91CA-4CE2-97DB-592EDF5E97D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EA39DEF-2308-4364-A6B9-EACBCDFEE7BA}" srcId="{7176694A-26AB-4E43-8A50-70DED08EF6FD}" destId="{D2072FE1-81A8-4083-B1DD-DF4F0EB552F7}" srcOrd="0" destOrd="0" parTransId="{55507933-7F14-4AF0-8E49-8DFF92532D10}" sibTransId="{6DF53BB7-4495-4A4C-B699-8C63425AF264}"/>
    <dgm:cxn modelId="{D9BF0500-1332-4444-BC65-52AEA56C72C7}" type="presOf" srcId="{D2072FE1-81A8-4083-B1DD-DF4F0EB552F7}" destId="{122F8047-5FF4-46A9-85E6-2EA3E41E850A}" srcOrd="1" destOrd="0" presId="urn:microsoft.com/office/officeart/2005/8/layout/venn1"/>
    <dgm:cxn modelId="{62CEB661-9CB0-407E-B94B-56C68F860ACD}" type="presOf" srcId="{D2072FE1-81A8-4083-B1DD-DF4F0EB552F7}" destId="{D7B78DF6-9C42-4C1A-9CEF-CF74EAF58A28}" srcOrd="0" destOrd="0" presId="urn:microsoft.com/office/officeart/2005/8/layout/venn1"/>
    <dgm:cxn modelId="{FAABCB85-467D-44E4-9D0B-4FE91413B833}" type="presOf" srcId="{3328F7C1-91CA-4CE2-97DB-592EDF5E97D6}" destId="{80945CDF-41DE-426C-A2BC-6264EBED85C5}" srcOrd="0" destOrd="0" presId="urn:microsoft.com/office/officeart/2005/8/layout/venn1"/>
    <dgm:cxn modelId="{16CADEFE-3B46-47D6-8A63-C96957D0BB53}" srcId="{7176694A-26AB-4E43-8A50-70DED08EF6FD}" destId="{3328F7C1-91CA-4CE2-97DB-592EDF5E97D6}" srcOrd="1" destOrd="0" parTransId="{57DB752D-AD37-4EDB-B409-0931C49A58A0}" sibTransId="{BC8DA78D-83B7-4F5D-8C31-64365D1EDF5B}"/>
    <dgm:cxn modelId="{18EDB8B7-D335-4490-9CFE-1B14E26BB90E}" type="presOf" srcId="{3328F7C1-91CA-4CE2-97DB-592EDF5E97D6}" destId="{DFF1D2D3-1530-45A7-B6C0-96B71C9EC243}" srcOrd="1" destOrd="0" presId="urn:microsoft.com/office/officeart/2005/8/layout/venn1"/>
    <dgm:cxn modelId="{5C9BCFA7-484F-4FC7-82D9-1E2C168E82CD}" type="presOf" srcId="{7176694A-26AB-4E43-8A50-70DED08EF6FD}" destId="{218D5C25-37A3-4356-A2A6-1D1A41F5C29F}" srcOrd="0" destOrd="0" presId="urn:microsoft.com/office/officeart/2005/8/layout/venn1"/>
    <dgm:cxn modelId="{28D7D25C-2BE1-4B0E-B495-B68882BBC08F}" type="presParOf" srcId="{218D5C25-37A3-4356-A2A6-1D1A41F5C29F}" destId="{D7B78DF6-9C42-4C1A-9CEF-CF74EAF58A28}" srcOrd="0" destOrd="0" presId="urn:microsoft.com/office/officeart/2005/8/layout/venn1"/>
    <dgm:cxn modelId="{B13425A9-C314-42BE-AEDC-635E80F45065}" type="presParOf" srcId="{218D5C25-37A3-4356-A2A6-1D1A41F5C29F}" destId="{122F8047-5FF4-46A9-85E6-2EA3E41E850A}" srcOrd="1" destOrd="0" presId="urn:microsoft.com/office/officeart/2005/8/layout/venn1"/>
    <dgm:cxn modelId="{5C93B4BB-D127-43C6-B6D9-3995806ED5E4}" type="presParOf" srcId="{218D5C25-37A3-4356-A2A6-1D1A41F5C29F}" destId="{80945CDF-41DE-426C-A2BC-6264EBED85C5}" srcOrd="2" destOrd="0" presId="urn:microsoft.com/office/officeart/2005/8/layout/venn1"/>
    <dgm:cxn modelId="{4356CBAC-779D-4414-B1A2-07B72437FE6F}" type="presParOf" srcId="{218D5C25-37A3-4356-A2A6-1D1A41F5C29F}" destId="{DFF1D2D3-1530-45A7-B6C0-96B71C9EC24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BF75160-FF22-4137-90C8-81DED19F3466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D21B280A-8CE0-425C-BF41-494A8C9FFD69}">
      <dgm:prSet/>
      <dgm:spPr/>
      <dgm:t>
        <a:bodyPr/>
        <a:lstStyle/>
        <a:p>
          <a:pPr algn="ctr" rtl="0"/>
          <a:r>
            <a:rPr lang="en-CA" dirty="0" smtClean="0"/>
            <a:t>Narrator is trying to convince the reader to take action</a:t>
          </a:r>
          <a:endParaRPr lang="en-CA" dirty="0"/>
        </a:p>
      </dgm:t>
    </dgm:pt>
    <dgm:pt modelId="{D5B19072-F5E0-4D83-AF4C-F31FDE5D771E}" type="parTrans" cxnId="{A34A692B-DC37-43D3-A99B-3118B45B8BAB}">
      <dgm:prSet/>
      <dgm:spPr/>
      <dgm:t>
        <a:bodyPr/>
        <a:lstStyle/>
        <a:p>
          <a:endParaRPr lang="en-CA"/>
        </a:p>
      </dgm:t>
    </dgm:pt>
    <dgm:pt modelId="{AB3EE916-E981-4A55-9A38-DAA5E1D713AF}" type="sibTrans" cxnId="{A34A692B-DC37-43D3-A99B-3118B45B8BAB}">
      <dgm:prSet/>
      <dgm:spPr/>
      <dgm:t>
        <a:bodyPr/>
        <a:lstStyle/>
        <a:p>
          <a:endParaRPr lang="en-CA"/>
        </a:p>
      </dgm:t>
    </dgm:pt>
    <dgm:pt modelId="{4D19E00A-F48C-49E5-A2B2-B17C5F6B4F40}">
      <dgm:prSet/>
      <dgm:spPr/>
      <dgm:t>
        <a:bodyPr/>
        <a:lstStyle/>
        <a:p>
          <a:pPr algn="ctr" rtl="0"/>
          <a:r>
            <a:rPr lang="en-CA" dirty="0" smtClean="0"/>
            <a:t>Distinctive Voice (6+1)</a:t>
          </a:r>
          <a:endParaRPr lang="en-CA" dirty="0"/>
        </a:p>
      </dgm:t>
    </dgm:pt>
    <dgm:pt modelId="{98B171C5-73EE-4D43-A034-7D41E5028F50}" type="parTrans" cxnId="{8D114C53-BFED-4530-9276-8A2C6CD6D07A}">
      <dgm:prSet/>
      <dgm:spPr/>
      <dgm:t>
        <a:bodyPr/>
        <a:lstStyle/>
        <a:p>
          <a:endParaRPr lang="en-CA"/>
        </a:p>
      </dgm:t>
    </dgm:pt>
    <dgm:pt modelId="{4847524A-3EEE-42AC-A246-781A2FA2781B}" type="sibTrans" cxnId="{8D114C53-BFED-4530-9276-8A2C6CD6D07A}">
      <dgm:prSet/>
      <dgm:spPr/>
      <dgm:t>
        <a:bodyPr/>
        <a:lstStyle/>
        <a:p>
          <a:endParaRPr lang="en-CA"/>
        </a:p>
      </dgm:t>
    </dgm:pt>
    <dgm:pt modelId="{3235BAFA-E227-4584-9E67-8D1164C5D99E}" type="pres">
      <dgm:prSet presAssocID="{BBF75160-FF22-4137-90C8-81DED19F346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A74EA36-5823-4DEF-ABCC-436D0D918D3F}" type="pres">
      <dgm:prSet presAssocID="{D21B280A-8CE0-425C-BF41-494A8C9FFD69}" presName="circ1" presStyleLbl="vennNode1" presStyleIdx="0" presStyleCnt="2"/>
      <dgm:spPr/>
      <dgm:t>
        <a:bodyPr/>
        <a:lstStyle/>
        <a:p>
          <a:endParaRPr lang="en-CA"/>
        </a:p>
      </dgm:t>
    </dgm:pt>
    <dgm:pt modelId="{3D619A63-04C9-4A3B-B2D1-72711F4CDEF0}" type="pres">
      <dgm:prSet presAssocID="{D21B280A-8CE0-425C-BF41-494A8C9FFD6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B018F2B-7EE9-4BB7-AC62-FFB9B9DC71E3}" type="pres">
      <dgm:prSet presAssocID="{4D19E00A-F48C-49E5-A2B2-B17C5F6B4F40}" presName="circ2" presStyleLbl="vennNode1" presStyleIdx="1" presStyleCnt="2" custLinFactNeighborX="893" custLinFactNeighborY="274"/>
      <dgm:spPr/>
      <dgm:t>
        <a:bodyPr/>
        <a:lstStyle/>
        <a:p>
          <a:endParaRPr lang="en-CA"/>
        </a:p>
      </dgm:t>
    </dgm:pt>
    <dgm:pt modelId="{45073482-F801-4140-8B0B-5D63546F8C3D}" type="pres">
      <dgm:prSet presAssocID="{4D19E00A-F48C-49E5-A2B2-B17C5F6B4F4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76145F1-734F-414D-8FD4-636FB4CEC896}" type="presOf" srcId="{4D19E00A-F48C-49E5-A2B2-B17C5F6B4F40}" destId="{45073482-F801-4140-8B0B-5D63546F8C3D}" srcOrd="1" destOrd="0" presId="urn:microsoft.com/office/officeart/2005/8/layout/venn1"/>
    <dgm:cxn modelId="{A6705396-ABB9-4FE2-BEE5-B6473DC4D376}" type="presOf" srcId="{D21B280A-8CE0-425C-BF41-494A8C9FFD69}" destId="{3D619A63-04C9-4A3B-B2D1-72711F4CDEF0}" srcOrd="1" destOrd="0" presId="urn:microsoft.com/office/officeart/2005/8/layout/venn1"/>
    <dgm:cxn modelId="{06AEDA27-9BAD-47A6-8CA2-713BB80FC968}" type="presOf" srcId="{D21B280A-8CE0-425C-BF41-494A8C9FFD69}" destId="{3A74EA36-5823-4DEF-ABCC-436D0D918D3F}" srcOrd="0" destOrd="0" presId="urn:microsoft.com/office/officeart/2005/8/layout/venn1"/>
    <dgm:cxn modelId="{7CAA1722-6E9F-4B58-8F82-8D1E623391A1}" type="presOf" srcId="{4D19E00A-F48C-49E5-A2B2-B17C5F6B4F40}" destId="{0B018F2B-7EE9-4BB7-AC62-FFB9B9DC71E3}" srcOrd="0" destOrd="0" presId="urn:microsoft.com/office/officeart/2005/8/layout/venn1"/>
    <dgm:cxn modelId="{27A90728-DF9B-4C89-B6BB-B2D026125C38}" type="presOf" srcId="{BBF75160-FF22-4137-90C8-81DED19F3466}" destId="{3235BAFA-E227-4584-9E67-8D1164C5D99E}" srcOrd="0" destOrd="0" presId="urn:microsoft.com/office/officeart/2005/8/layout/venn1"/>
    <dgm:cxn modelId="{8D114C53-BFED-4530-9276-8A2C6CD6D07A}" srcId="{BBF75160-FF22-4137-90C8-81DED19F3466}" destId="{4D19E00A-F48C-49E5-A2B2-B17C5F6B4F40}" srcOrd="1" destOrd="0" parTransId="{98B171C5-73EE-4D43-A034-7D41E5028F50}" sibTransId="{4847524A-3EEE-42AC-A246-781A2FA2781B}"/>
    <dgm:cxn modelId="{A34A692B-DC37-43D3-A99B-3118B45B8BAB}" srcId="{BBF75160-FF22-4137-90C8-81DED19F3466}" destId="{D21B280A-8CE0-425C-BF41-494A8C9FFD69}" srcOrd="0" destOrd="0" parTransId="{D5B19072-F5E0-4D83-AF4C-F31FDE5D771E}" sibTransId="{AB3EE916-E981-4A55-9A38-DAA5E1D713AF}"/>
    <dgm:cxn modelId="{BD472CD2-C23B-4B45-B5C8-2BA0B13B9C0F}" type="presParOf" srcId="{3235BAFA-E227-4584-9E67-8D1164C5D99E}" destId="{3A74EA36-5823-4DEF-ABCC-436D0D918D3F}" srcOrd="0" destOrd="0" presId="urn:microsoft.com/office/officeart/2005/8/layout/venn1"/>
    <dgm:cxn modelId="{AD90C712-D6FD-4C9C-91BD-B539BF991E26}" type="presParOf" srcId="{3235BAFA-E227-4584-9E67-8D1164C5D99E}" destId="{3D619A63-04C9-4A3B-B2D1-72711F4CDEF0}" srcOrd="1" destOrd="0" presId="urn:microsoft.com/office/officeart/2005/8/layout/venn1"/>
    <dgm:cxn modelId="{0334813C-B1AD-48FB-923E-5C8A36618C76}" type="presParOf" srcId="{3235BAFA-E227-4584-9E67-8D1164C5D99E}" destId="{0B018F2B-7EE9-4BB7-AC62-FFB9B9DC71E3}" srcOrd="2" destOrd="0" presId="urn:microsoft.com/office/officeart/2005/8/layout/venn1"/>
    <dgm:cxn modelId="{0516C6FC-CD6F-4D67-9ABC-B921FF08F4E0}" type="presParOf" srcId="{3235BAFA-E227-4584-9E67-8D1164C5D99E}" destId="{45073482-F801-4140-8B0B-5D63546F8C3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5EA8B7-DAFD-4CC2-A6C9-9F6624BBFD6A}" type="doc">
      <dgm:prSet loTypeId="urn:microsoft.com/office/officeart/2005/8/layout/pyramid1" loCatId="pyramid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CA"/>
        </a:p>
      </dgm:t>
    </dgm:pt>
    <dgm:pt modelId="{DE7A891B-CB56-402E-BB0E-C1C0AD312DF0}">
      <dgm:prSet/>
      <dgm:spPr/>
      <dgm:t>
        <a:bodyPr/>
        <a:lstStyle/>
        <a:p>
          <a:pPr rtl="0"/>
          <a:r>
            <a:rPr lang="en-CA" dirty="0" smtClean="0"/>
            <a:t>Narrative</a:t>
          </a:r>
          <a:endParaRPr lang="en-CA" dirty="0"/>
        </a:p>
      </dgm:t>
    </dgm:pt>
    <dgm:pt modelId="{B3810C03-5753-4814-9004-588CE0F7DC19}" type="parTrans" cxnId="{D9FC2702-5C81-45D7-8E7C-1E692D2EA78A}">
      <dgm:prSet/>
      <dgm:spPr/>
      <dgm:t>
        <a:bodyPr/>
        <a:lstStyle/>
        <a:p>
          <a:endParaRPr lang="en-CA"/>
        </a:p>
      </dgm:t>
    </dgm:pt>
    <dgm:pt modelId="{E91E689D-2471-471A-924A-74BF94C57236}" type="sibTrans" cxnId="{D9FC2702-5C81-45D7-8E7C-1E692D2EA78A}">
      <dgm:prSet/>
      <dgm:spPr/>
      <dgm:t>
        <a:bodyPr/>
        <a:lstStyle/>
        <a:p>
          <a:endParaRPr lang="en-CA"/>
        </a:p>
      </dgm:t>
    </dgm:pt>
    <dgm:pt modelId="{C3677BAB-99A8-4A67-9616-1DD6738F4090}">
      <dgm:prSet/>
      <dgm:spPr/>
      <dgm:t>
        <a:bodyPr/>
        <a:lstStyle/>
        <a:p>
          <a:pPr rtl="0"/>
          <a:r>
            <a:rPr lang="en-CA" dirty="0" smtClean="0"/>
            <a:t>Recount</a:t>
          </a:r>
          <a:endParaRPr lang="en-CA" dirty="0"/>
        </a:p>
      </dgm:t>
    </dgm:pt>
    <dgm:pt modelId="{0E11B689-0F76-479D-AC4C-09661048AC88}" type="parTrans" cxnId="{D61521C7-DB4A-405C-81B9-2E7B6B7671B2}">
      <dgm:prSet/>
      <dgm:spPr/>
      <dgm:t>
        <a:bodyPr/>
        <a:lstStyle/>
        <a:p>
          <a:endParaRPr lang="en-CA"/>
        </a:p>
      </dgm:t>
    </dgm:pt>
    <dgm:pt modelId="{AAEB49F1-3AEE-4BD2-BAAD-60056C01485A}" type="sibTrans" cxnId="{D61521C7-DB4A-405C-81B9-2E7B6B7671B2}">
      <dgm:prSet/>
      <dgm:spPr/>
      <dgm:t>
        <a:bodyPr/>
        <a:lstStyle/>
        <a:p>
          <a:endParaRPr lang="en-CA"/>
        </a:p>
      </dgm:t>
    </dgm:pt>
    <dgm:pt modelId="{70467EC4-AD07-4753-B1D9-716412FB6384}">
      <dgm:prSet/>
      <dgm:spPr/>
      <dgm:t>
        <a:bodyPr/>
        <a:lstStyle/>
        <a:p>
          <a:pPr rtl="0"/>
          <a:r>
            <a:rPr lang="en-CA" dirty="0" smtClean="0"/>
            <a:t>Persuasive</a:t>
          </a:r>
          <a:endParaRPr lang="en-CA" dirty="0"/>
        </a:p>
      </dgm:t>
    </dgm:pt>
    <dgm:pt modelId="{C8823060-5CE6-4A5A-BCB0-00C247FE532E}" type="parTrans" cxnId="{F4DCC706-61C3-413C-8A8E-DAFA60CAAE9D}">
      <dgm:prSet/>
      <dgm:spPr/>
      <dgm:t>
        <a:bodyPr/>
        <a:lstStyle/>
        <a:p>
          <a:endParaRPr lang="en-CA"/>
        </a:p>
      </dgm:t>
    </dgm:pt>
    <dgm:pt modelId="{8E9EDE14-633F-4E64-85AD-2B92A3E03D14}" type="sibTrans" cxnId="{F4DCC706-61C3-413C-8A8E-DAFA60CAAE9D}">
      <dgm:prSet/>
      <dgm:spPr/>
      <dgm:t>
        <a:bodyPr/>
        <a:lstStyle/>
        <a:p>
          <a:endParaRPr lang="en-CA"/>
        </a:p>
      </dgm:t>
    </dgm:pt>
    <dgm:pt modelId="{8103ACBF-6E20-4C11-B0F1-DE0F75C8CE42}">
      <dgm:prSet/>
      <dgm:spPr/>
      <dgm:t>
        <a:bodyPr/>
        <a:lstStyle/>
        <a:p>
          <a:pPr rtl="0"/>
          <a:r>
            <a:rPr lang="en-CA" dirty="0" smtClean="0"/>
            <a:t>Exposition, </a:t>
          </a:r>
          <a:endParaRPr lang="en-CA" dirty="0"/>
        </a:p>
      </dgm:t>
    </dgm:pt>
    <dgm:pt modelId="{FE42AA2A-5334-4C13-B79F-40F7C6FC8BC4}" type="parTrans" cxnId="{08BE1FBC-2CF7-49ED-9FFA-128A0934D3D4}">
      <dgm:prSet/>
      <dgm:spPr/>
      <dgm:t>
        <a:bodyPr/>
        <a:lstStyle/>
        <a:p>
          <a:endParaRPr lang="en-CA"/>
        </a:p>
      </dgm:t>
    </dgm:pt>
    <dgm:pt modelId="{8CA4DD2D-291F-4266-B805-92DF0C0286B9}" type="sibTrans" cxnId="{08BE1FBC-2CF7-49ED-9FFA-128A0934D3D4}">
      <dgm:prSet/>
      <dgm:spPr/>
      <dgm:t>
        <a:bodyPr/>
        <a:lstStyle/>
        <a:p>
          <a:endParaRPr lang="en-CA"/>
        </a:p>
      </dgm:t>
    </dgm:pt>
    <dgm:pt modelId="{AC2A429D-3D68-461E-905D-FCF2735F53C7}">
      <dgm:prSet/>
      <dgm:spPr/>
      <dgm:t>
        <a:bodyPr/>
        <a:lstStyle/>
        <a:p>
          <a:pPr rtl="0"/>
          <a:r>
            <a:rPr lang="en-CA" dirty="0" smtClean="0"/>
            <a:t>Report </a:t>
          </a:r>
          <a:endParaRPr lang="en-CA" dirty="0"/>
        </a:p>
      </dgm:t>
    </dgm:pt>
    <dgm:pt modelId="{B044B838-E4D7-4914-A23C-632E1DC7095E}" type="parTrans" cxnId="{B8FCCF38-DFB2-4A93-865F-F78D0A5D26C9}">
      <dgm:prSet/>
      <dgm:spPr/>
      <dgm:t>
        <a:bodyPr/>
        <a:lstStyle/>
        <a:p>
          <a:endParaRPr lang="en-CA"/>
        </a:p>
      </dgm:t>
    </dgm:pt>
    <dgm:pt modelId="{171C72B8-64CD-4A30-9E7C-4A718BC7FB83}" type="sibTrans" cxnId="{B8FCCF38-DFB2-4A93-865F-F78D0A5D26C9}">
      <dgm:prSet/>
      <dgm:spPr/>
      <dgm:t>
        <a:bodyPr/>
        <a:lstStyle/>
        <a:p>
          <a:endParaRPr lang="en-CA"/>
        </a:p>
      </dgm:t>
    </dgm:pt>
    <dgm:pt modelId="{D166D210-36DE-43F0-BD8F-100764B1D54F}">
      <dgm:prSet/>
      <dgm:spPr/>
      <dgm:t>
        <a:bodyPr/>
        <a:lstStyle/>
        <a:p>
          <a:pPr rtl="0"/>
          <a:r>
            <a:rPr lang="en-CA" dirty="0" smtClean="0"/>
            <a:t>Explanation </a:t>
          </a:r>
          <a:endParaRPr lang="en-CA" dirty="0"/>
        </a:p>
      </dgm:t>
    </dgm:pt>
    <dgm:pt modelId="{00A00D38-5ED4-4272-93A1-6BF92307C3E4}" type="parTrans" cxnId="{D22C4C17-FE46-45BC-A8C9-1DDE7A2AA36A}">
      <dgm:prSet/>
      <dgm:spPr/>
      <dgm:t>
        <a:bodyPr/>
        <a:lstStyle/>
        <a:p>
          <a:endParaRPr lang="en-CA"/>
        </a:p>
      </dgm:t>
    </dgm:pt>
    <dgm:pt modelId="{107720F7-985A-4A32-8B1E-DC3A8FBCCF8F}" type="sibTrans" cxnId="{D22C4C17-FE46-45BC-A8C9-1DDE7A2AA36A}">
      <dgm:prSet/>
      <dgm:spPr/>
      <dgm:t>
        <a:bodyPr/>
        <a:lstStyle/>
        <a:p>
          <a:endParaRPr lang="en-CA"/>
        </a:p>
      </dgm:t>
    </dgm:pt>
    <dgm:pt modelId="{14C883CF-976D-49E5-9FA7-4A8DBBED2737}">
      <dgm:prSet/>
      <dgm:spPr/>
      <dgm:t>
        <a:bodyPr/>
        <a:lstStyle/>
        <a:p>
          <a:pPr rtl="0"/>
          <a:r>
            <a:rPr lang="en-CA" dirty="0" smtClean="0"/>
            <a:t>Procedural writing.  </a:t>
          </a:r>
          <a:endParaRPr lang="en-CA" dirty="0"/>
        </a:p>
      </dgm:t>
    </dgm:pt>
    <dgm:pt modelId="{244801A8-8274-4F68-9965-F2C6F053EF86}" type="parTrans" cxnId="{67402FBE-1213-4BAD-B549-D132A6CE3C02}">
      <dgm:prSet/>
      <dgm:spPr/>
      <dgm:t>
        <a:bodyPr/>
        <a:lstStyle/>
        <a:p>
          <a:endParaRPr lang="en-CA"/>
        </a:p>
      </dgm:t>
    </dgm:pt>
    <dgm:pt modelId="{48C7AC55-214C-42A7-BD7B-7A0B81B0B6F4}" type="sibTrans" cxnId="{67402FBE-1213-4BAD-B549-D132A6CE3C02}">
      <dgm:prSet/>
      <dgm:spPr/>
      <dgm:t>
        <a:bodyPr/>
        <a:lstStyle/>
        <a:p>
          <a:endParaRPr lang="en-CA"/>
        </a:p>
      </dgm:t>
    </dgm:pt>
    <dgm:pt modelId="{91A80A8A-96D8-4AEB-BF1E-9CDEA3E057F9}" type="pres">
      <dgm:prSet presAssocID="{815EA8B7-DAFD-4CC2-A6C9-9F6624BBFD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1DFCC16-43FD-4923-A291-544C63C78CAB}" type="pres">
      <dgm:prSet presAssocID="{DE7A891B-CB56-402E-BB0E-C1C0AD312DF0}" presName="Name8" presStyleCnt="0"/>
      <dgm:spPr/>
    </dgm:pt>
    <dgm:pt modelId="{968ACC85-95F3-49F7-8AA8-3DF469E96480}" type="pres">
      <dgm:prSet presAssocID="{DE7A891B-CB56-402E-BB0E-C1C0AD312DF0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85F82C3-41CC-4A06-96C8-A758D0492429}" type="pres">
      <dgm:prSet presAssocID="{DE7A891B-CB56-402E-BB0E-C1C0AD312D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712AEA4-5023-4168-9995-FFB393D453BB}" type="pres">
      <dgm:prSet presAssocID="{C3677BAB-99A8-4A67-9616-1DD6738F4090}" presName="Name8" presStyleCnt="0"/>
      <dgm:spPr/>
    </dgm:pt>
    <dgm:pt modelId="{8EB681E3-1A0C-452F-BB49-8D66EA47FC13}" type="pres">
      <dgm:prSet presAssocID="{C3677BAB-99A8-4A67-9616-1DD6738F4090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E03480B-557A-4CB6-B0A9-B0E64CB3D545}" type="pres">
      <dgm:prSet presAssocID="{C3677BAB-99A8-4A67-9616-1DD6738F40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E8B85AD-C640-4BD2-9CD3-8E541F925711}" type="pres">
      <dgm:prSet presAssocID="{70467EC4-AD07-4753-B1D9-716412FB6384}" presName="Name8" presStyleCnt="0"/>
      <dgm:spPr/>
    </dgm:pt>
    <dgm:pt modelId="{4A9AD420-EAC3-4C23-AE80-E4B53B0A3ABE}" type="pres">
      <dgm:prSet presAssocID="{70467EC4-AD07-4753-B1D9-716412FB6384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40915BD-3F85-4247-8F85-FF8F3BD89130}" type="pres">
      <dgm:prSet presAssocID="{70467EC4-AD07-4753-B1D9-716412FB63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943B1C7-CB60-44E0-AFC7-E4E4094C17BD}" type="pres">
      <dgm:prSet presAssocID="{8103ACBF-6E20-4C11-B0F1-DE0F75C8CE42}" presName="Name8" presStyleCnt="0"/>
      <dgm:spPr/>
    </dgm:pt>
    <dgm:pt modelId="{52D02AD6-20DD-47C3-8800-E6D0DBBED389}" type="pres">
      <dgm:prSet presAssocID="{8103ACBF-6E20-4C11-B0F1-DE0F75C8CE42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B4E5C6D-8F51-4892-BE89-14E87F67FA69}" type="pres">
      <dgm:prSet presAssocID="{8103ACBF-6E20-4C11-B0F1-DE0F75C8CE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5F7A207-ECF4-463B-98B9-9DBB331A2426}" type="pres">
      <dgm:prSet presAssocID="{AC2A429D-3D68-461E-905D-FCF2735F53C7}" presName="Name8" presStyleCnt="0"/>
      <dgm:spPr/>
    </dgm:pt>
    <dgm:pt modelId="{F1B18AE7-188F-41B0-A093-8194707EA607}" type="pres">
      <dgm:prSet presAssocID="{AC2A429D-3D68-461E-905D-FCF2735F53C7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913E9F7-E677-4147-9372-B9FD80F069F7}" type="pres">
      <dgm:prSet presAssocID="{AC2A429D-3D68-461E-905D-FCF2735F53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CBE3668-7A10-4890-AFE4-935A2F3AC8D7}" type="pres">
      <dgm:prSet presAssocID="{D166D210-36DE-43F0-BD8F-100764B1D54F}" presName="Name8" presStyleCnt="0"/>
      <dgm:spPr/>
    </dgm:pt>
    <dgm:pt modelId="{E8E95B79-6C03-4794-9540-F2C55FA38E41}" type="pres">
      <dgm:prSet presAssocID="{D166D210-36DE-43F0-BD8F-100764B1D54F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FCBE7B7-60F6-4AEF-8F51-064BF2EA421F}" type="pres">
      <dgm:prSet presAssocID="{D166D210-36DE-43F0-BD8F-100764B1D5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360355E-5958-4D58-B40C-0AB22E5C5351}" type="pres">
      <dgm:prSet presAssocID="{14C883CF-976D-49E5-9FA7-4A8DBBED2737}" presName="Name8" presStyleCnt="0"/>
      <dgm:spPr/>
    </dgm:pt>
    <dgm:pt modelId="{936F99D5-36C3-4648-A70A-6D0515CD89B7}" type="pres">
      <dgm:prSet presAssocID="{14C883CF-976D-49E5-9FA7-4A8DBBED2737}" presName="level" presStyleLbl="node1" presStyleIdx="6" presStyleCnt="7" custLinFactNeighborY="5000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E977BA-9C8D-440C-98DE-A28ADF729093}" type="pres">
      <dgm:prSet presAssocID="{14C883CF-976D-49E5-9FA7-4A8DBBED27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B34374F-D31B-4A34-9EF1-0B6F423D8DB7}" type="presOf" srcId="{D166D210-36DE-43F0-BD8F-100764B1D54F}" destId="{CFCBE7B7-60F6-4AEF-8F51-064BF2EA421F}" srcOrd="1" destOrd="0" presId="urn:microsoft.com/office/officeart/2005/8/layout/pyramid1"/>
    <dgm:cxn modelId="{D22C4C17-FE46-45BC-A8C9-1DDE7A2AA36A}" srcId="{815EA8B7-DAFD-4CC2-A6C9-9F6624BBFD6A}" destId="{D166D210-36DE-43F0-BD8F-100764B1D54F}" srcOrd="5" destOrd="0" parTransId="{00A00D38-5ED4-4272-93A1-6BF92307C3E4}" sibTransId="{107720F7-985A-4A32-8B1E-DC3A8FBCCF8F}"/>
    <dgm:cxn modelId="{77EDA092-0422-4977-A190-175DF04D4CF1}" type="presOf" srcId="{70467EC4-AD07-4753-B1D9-716412FB6384}" destId="{640915BD-3F85-4247-8F85-FF8F3BD89130}" srcOrd="1" destOrd="0" presId="urn:microsoft.com/office/officeart/2005/8/layout/pyramid1"/>
    <dgm:cxn modelId="{F1A7C545-C6C3-40FD-90AF-88C427B9BA54}" type="presOf" srcId="{AC2A429D-3D68-461E-905D-FCF2735F53C7}" destId="{F1B18AE7-188F-41B0-A093-8194707EA607}" srcOrd="0" destOrd="0" presId="urn:microsoft.com/office/officeart/2005/8/layout/pyramid1"/>
    <dgm:cxn modelId="{67402FBE-1213-4BAD-B549-D132A6CE3C02}" srcId="{815EA8B7-DAFD-4CC2-A6C9-9F6624BBFD6A}" destId="{14C883CF-976D-49E5-9FA7-4A8DBBED2737}" srcOrd="6" destOrd="0" parTransId="{244801A8-8274-4F68-9965-F2C6F053EF86}" sibTransId="{48C7AC55-214C-42A7-BD7B-7A0B81B0B6F4}"/>
    <dgm:cxn modelId="{6A5C3C0E-2D6E-4B7C-AC57-41704E12B0AB}" type="presOf" srcId="{AC2A429D-3D68-461E-905D-FCF2735F53C7}" destId="{7913E9F7-E677-4147-9372-B9FD80F069F7}" srcOrd="1" destOrd="0" presId="urn:microsoft.com/office/officeart/2005/8/layout/pyramid1"/>
    <dgm:cxn modelId="{AF73958C-7EBD-4C8F-8A26-8E67E9D9ACAA}" type="presOf" srcId="{DE7A891B-CB56-402E-BB0E-C1C0AD312DF0}" destId="{F85F82C3-41CC-4A06-96C8-A758D0492429}" srcOrd="1" destOrd="0" presId="urn:microsoft.com/office/officeart/2005/8/layout/pyramid1"/>
    <dgm:cxn modelId="{047B8927-04F9-4F50-9F9D-F5B52454C707}" type="presOf" srcId="{C3677BAB-99A8-4A67-9616-1DD6738F4090}" destId="{3E03480B-557A-4CB6-B0A9-B0E64CB3D545}" srcOrd="1" destOrd="0" presId="urn:microsoft.com/office/officeart/2005/8/layout/pyramid1"/>
    <dgm:cxn modelId="{CAD2C664-B65A-4B4C-82FB-E2DEB5EF5B4D}" type="presOf" srcId="{D166D210-36DE-43F0-BD8F-100764B1D54F}" destId="{E8E95B79-6C03-4794-9540-F2C55FA38E41}" srcOrd="0" destOrd="0" presId="urn:microsoft.com/office/officeart/2005/8/layout/pyramid1"/>
    <dgm:cxn modelId="{8CE2447F-BA11-467C-94D6-1898DDC95011}" type="presOf" srcId="{815EA8B7-DAFD-4CC2-A6C9-9F6624BBFD6A}" destId="{91A80A8A-96D8-4AEB-BF1E-9CDEA3E057F9}" srcOrd="0" destOrd="0" presId="urn:microsoft.com/office/officeart/2005/8/layout/pyramid1"/>
    <dgm:cxn modelId="{D9FC2702-5C81-45D7-8E7C-1E692D2EA78A}" srcId="{815EA8B7-DAFD-4CC2-A6C9-9F6624BBFD6A}" destId="{DE7A891B-CB56-402E-BB0E-C1C0AD312DF0}" srcOrd="0" destOrd="0" parTransId="{B3810C03-5753-4814-9004-588CE0F7DC19}" sibTransId="{E91E689D-2471-471A-924A-74BF94C57236}"/>
    <dgm:cxn modelId="{36E130DD-B06F-4A22-A0D7-01F5BE64003C}" type="presOf" srcId="{70467EC4-AD07-4753-B1D9-716412FB6384}" destId="{4A9AD420-EAC3-4C23-AE80-E4B53B0A3ABE}" srcOrd="0" destOrd="0" presId="urn:microsoft.com/office/officeart/2005/8/layout/pyramid1"/>
    <dgm:cxn modelId="{08BE1FBC-2CF7-49ED-9FFA-128A0934D3D4}" srcId="{815EA8B7-DAFD-4CC2-A6C9-9F6624BBFD6A}" destId="{8103ACBF-6E20-4C11-B0F1-DE0F75C8CE42}" srcOrd="3" destOrd="0" parTransId="{FE42AA2A-5334-4C13-B79F-40F7C6FC8BC4}" sibTransId="{8CA4DD2D-291F-4266-B805-92DF0C0286B9}"/>
    <dgm:cxn modelId="{13E24AB4-2309-4EE5-B005-CE813F05F25E}" type="presOf" srcId="{8103ACBF-6E20-4C11-B0F1-DE0F75C8CE42}" destId="{4B4E5C6D-8F51-4892-BE89-14E87F67FA69}" srcOrd="1" destOrd="0" presId="urn:microsoft.com/office/officeart/2005/8/layout/pyramid1"/>
    <dgm:cxn modelId="{3C468768-5F6C-4770-9B38-D8B307928168}" type="presOf" srcId="{8103ACBF-6E20-4C11-B0F1-DE0F75C8CE42}" destId="{52D02AD6-20DD-47C3-8800-E6D0DBBED389}" srcOrd="0" destOrd="0" presId="urn:microsoft.com/office/officeart/2005/8/layout/pyramid1"/>
    <dgm:cxn modelId="{B8FCCF38-DFB2-4A93-865F-F78D0A5D26C9}" srcId="{815EA8B7-DAFD-4CC2-A6C9-9F6624BBFD6A}" destId="{AC2A429D-3D68-461E-905D-FCF2735F53C7}" srcOrd="4" destOrd="0" parTransId="{B044B838-E4D7-4914-A23C-632E1DC7095E}" sibTransId="{171C72B8-64CD-4A30-9E7C-4A718BC7FB83}"/>
    <dgm:cxn modelId="{A502150C-D2AF-46B2-8A3D-DC9CFEACA940}" type="presOf" srcId="{14C883CF-976D-49E5-9FA7-4A8DBBED2737}" destId="{936F99D5-36C3-4648-A70A-6D0515CD89B7}" srcOrd="0" destOrd="0" presId="urn:microsoft.com/office/officeart/2005/8/layout/pyramid1"/>
    <dgm:cxn modelId="{79B010C8-5A60-4347-B605-E7475766B9DC}" type="presOf" srcId="{C3677BAB-99A8-4A67-9616-1DD6738F4090}" destId="{8EB681E3-1A0C-452F-BB49-8D66EA47FC13}" srcOrd="0" destOrd="0" presId="urn:microsoft.com/office/officeart/2005/8/layout/pyramid1"/>
    <dgm:cxn modelId="{F4DCC706-61C3-413C-8A8E-DAFA60CAAE9D}" srcId="{815EA8B7-DAFD-4CC2-A6C9-9F6624BBFD6A}" destId="{70467EC4-AD07-4753-B1D9-716412FB6384}" srcOrd="2" destOrd="0" parTransId="{C8823060-5CE6-4A5A-BCB0-00C247FE532E}" sibTransId="{8E9EDE14-633F-4E64-85AD-2B92A3E03D14}"/>
    <dgm:cxn modelId="{D61521C7-DB4A-405C-81B9-2E7B6B7671B2}" srcId="{815EA8B7-DAFD-4CC2-A6C9-9F6624BBFD6A}" destId="{C3677BAB-99A8-4A67-9616-1DD6738F4090}" srcOrd="1" destOrd="0" parTransId="{0E11B689-0F76-479D-AC4C-09661048AC88}" sibTransId="{AAEB49F1-3AEE-4BD2-BAAD-60056C01485A}"/>
    <dgm:cxn modelId="{8EC177A9-5918-47AD-83BE-B24429127269}" type="presOf" srcId="{DE7A891B-CB56-402E-BB0E-C1C0AD312DF0}" destId="{968ACC85-95F3-49F7-8AA8-3DF469E96480}" srcOrd="0" destOrd="0" presId="urn:microsoft.com/office/officeart/2005/8/layout/pyramid1"/>
    <dgm:cxn modelId="{82B93985-7658-4DFF-8A47-5C623E0CA37D}" type="presOf" srcId="{14C883CF-976D-49E5-9FA7-4A8DBBED2737}" destId="{80E977BA-9C8D-440C-98DE-A28ADF729093}" srcOrd="1" destOrd="0" presId="urn:microsoft.com/office/officeart/2005/8/layout/pyramid1"/>
    <dgm:cxn modelId="{3ECC9EEB-3EA6-470A-A9E6-6307F172A5C4}" type="presParOf" srcId="{91A80A8A-96D8-4AEB-BF1E-9CDEA3E057F9}" destId="{A1DFCC16-43FD-4923-A291-544C63C78CAB}" srcOrd="0" destOrd="0" presId="urn:microsoft.com/office/officeart/2005/8/layout/pyramid1"/>
    <dgm:cxn modelId="{67ADAA0B-B12F-4EF4-8350-0442C511B795}" type="presParOf" srcId="{A1DFCC16-43FD-4923-A291-544C63C78CAB}" destId="{968ACC85-95F3-49F7-8AA8-3DF469E96480}" srcOrd="0" destOrd="0" presId="urn:microsoft.com/office/officeart/2005/8/layout/pyramid1"/>
    <dgm:cxn modelId="{88D3C5C6-31E9-4DC0-A365-F005AE252111}" type="presParOf" srcId="{A1DFCC16-43FD-4923-A291-544C63C78CAB}" destId="{F85F82C3-41CC-4A06-96C8-A758D0492429}" srcOrd="1" destOrd="0" presId="urn:microsoft.com/office/officeart/2005/8/layout/pyramid1"/>
    <dgm:cxn modelId="{A8AD3EE0-B08C-4B81-87A6-4313A01E1BB2}" type="presParOf" srcId="{91A80A8A-96D8-4AEB-BF1E-9CDEA3E057F9}" destId="{3712AEA4-5023-4168-9995-FFB393D453BB}" srcOrd="1" destOrd="0" presId="urn:microsoft.com/office/officeart/2005/8/layout/pyramid1"/>
    <dgm:cxn modelId="{D6A91044-FB3D-433A-8930-ACA3FD4A32E6}" type="presParOf" srcId="{3712AEA4-5023-4168-9995-FFB393D453BB}" destId="{8EB681E3-1A0C-452F-BB49-8D66EA47FC13}" srcOrd="0" destOrd="0" presId="urn:microsoft.com/office/officeart/2005/8/layout/pyramid1"/>
    <dgm:cxn modelId="{7B9F6399-5266-48C7-AFB3-CC3EC310D10F}" type="presParOf" srcId="{3712AEA4-5023-4168-9995-FFB393D453BB}" destId="{3E03480B-557A-4CB6-B0A9-B0E64CB3D545}" srcOrd="1" destOrd="0" presId="urn:microsoft.com/office/officeart/2005/8/layout/pyramid1"/>
    <dgm:cxn modelId="{AED11F73-02FE-44B5-8FDF-4DE73F5CC794}" type="presParOf" srcId="{91A80A8A-96D8-4AEB-BF1E-9CDEA3E057F9}" destId="{1E8B85AD-C640-4BD2-9CD3-8E541F925711}" srcOrd="2" destOrd="0" presId="urn:microsoft.com/office/officeart/2005/8/layout/pyramid1"/>
    <dgm:cxn modelId="{ABA877F1-09C3-494D-874B-14603511A21D}" type="presParOf" srcId="{1E8B85AD-C640-4BD2-9CD3-8E541F925711}" destId="{4A9AD420-EAC3-4C23-AE80-E4B53B0A3ABE}" srcOrd="0" destOrd="0" presId="urn:microsoft.com/office/officeart/2005/8/layout/pyramid1"/>
    <dgm:cxn modelId="{1CA9DC47-8A37-4C6D-8476-569DD0DD7D11}" type="presParOf" srcId="{1E8B85AD-C640-4BD2-9CD3-8E541F925711}" destId="{640915BD-3F85-4247-8F85-FF8F3BD89130}" srcOrd="1" destOrd="0" presId="urn:microsoft.com/office/officeart/2005/8/layout/pyramid1"/>
    <dgm:cxn modelId="{046E6085-1DA1-4D23-ADB0-E56C6A9BF248}" type="presParOf" srcId="{91A80A8A-96D8-4AEB-BF1E-9CDEA3E057F9}" destId="{3943B1C7-CB60-44E0-AFC7-E4E4094C17BD}" srcOrd="3" destOrd="0" presId="urn:microsoft.com/office/officeart/2005/8/layout/pyramid1"/>
    <dgm:cxn modelId="{BF178D5C-1FA9-4027-98BD-6CB70D7F9212}" type="presParOf" srcId="{3943B1C7-CB60-44E0-AFC7-E4E4094C17BD}" destId="{52D02AD6-20DD-47C3-8800-E6D0DBBED389}" srcOrd="0" destOrd="0" presId="urn:microsoft.com/office/officeart/2005/8/layout/pyramid1"/>
    <dgm:cxn modelId="{490CFE9E-F4CE-4E17-BEEC-78CB7C984165}" type="presParOf" srcId="{3943B1C7-CB60-44E0-AFC7-E4E4094C17BD}" destId="{4B4E5C6D-8F51-4892-BE89-14E87F67FA69}" srcOrd="1" destOrd="0" presId="urn:microsoft.com/office/officeart/2005/8/layout/pyramid1"/>
    <dgm:cxn modelId="{A1381A8E-D34A-4BFF-9511-3903AAA4F766}" type="presParOf" srcId="{91A80A8A-96D8-4AEB-BF1E-9CDEA3E057F9}" destId="{A5F7A207-ECF4-463B-98B9-9DBB331A2426}" srcOrd="4" destOrd="0" presId="urn:microsoft.com/office/officeart/2005/8/layout/pyramid1"/>
    <dgm:cxn modelId="{50EF95D7-6671-4B36-AA0B-98013A18F5E2}" type="presParOf" srcId="{A5F7A207-ECF4-463B-98B9-9DBB331A2426}" destId="{F1B18AE7-188F-41B0-A093-8194707EA607}" srcOrd="0" destOrd="0" presId="urn:microsoft.com/office/officeart/2005/8/layout/pyramid1"/>
    <dgm:cxn modelId="{B111A4B9-C37A-41E3-B047-FF6A2AAA5B08}" type="presParOf" srcId="{A5F7A207-ECF4-463B-98B9-9DBB331A2426}" destId="{7913E9F7-E677-4147-9372-B9FD80F069F7}" srcOrd="1" destOrd="0" presId="urn:microsoft.com/office/officeart/2005/8/layout/pyramid1"/>
    <dgm:cxn modelId="{F07BB0E2-9416-4ADD-858F-681038100CCD}" type="presParOf" srcId="{91A80A8A-96D8-4AEB-BF1E-9CDEA3E057F9}" destId="{2CBE3668-7A10-4890-AFE4-935A2F3AC8D7}" srcOrd="5" destOrd="0" presId="urn:microsoft.com/office/officeart/2005/8/layout/pyramid1"/>
    <dgm:cxn modelId="{70121497-277E-449C-8848-4C26F6B1B0C7}" type="presParOf" srcId="{2CBE3668-7A10-4890-AFE4-935A2F3AC8D7}" destId="{E8E95B79-6C03-4794-9540-F2C55FA38E41}" srcOrd="0" destOrd="0" presId="urn:microsoft.com/office/officeart/2005/8/layout/pyramid1"/>
    <dgm:cxn modelId="{AB32D3C4-5E47-48D3-A178-9552608E7683}" type="presParOf" srcId="{2CBE3668-7A10-4890-AFE4-935A2F3AC8D7}" destId="{CFCBE7B7-60F6-4AEF-8F51-064BF2EA421F}" srcOrd="1" destOrd="0" presId="urn:microsoft.com/office/officeart/2005/8/layout/pyramid1"/>
    <dgm:cxn modelId="{B00E0A06-2F99-4B8B-9E4B-FCCF0A392688}" type="presParOf" srcId="{91A80A8A-96D8-4AEB-BF1E-9CDEA3E057F9}" destId="{C360355E-5958-4D58-B40C-0AB22E5C5351}" srcOrd="6" destOrd="0" presId="urn:microsoft.com/office/officeart/2005/8/layout/pyramid1"/>
    <dgm:cxn modelId="{8F8BA252-CA22-4ADA-AB93-9745FCF866C0}" type="presParOf" srcId="{C360355E-5958-4D58-B40C-0AB22E5C5351}" destId="{936F99D5-36C3-4648-A70A-6D0515CD89B7}" srcOrd="0" destOrd="0" presId="urn:microsoft.com/office/officeart/2005/8/layout/pyramid1"/>
    <dgm:cxn modelId="{CBB77A18-7BAD-4695-BA4F-6F85ED4DEA4F}" type="presParOf" srcId="{C360355E-5958-4D58-B40C-0AB22E5C5351}" destId="{80E977BA-9C8D-440C-98DE-A28ADF72909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B0B5A38-CF22-4E82-AE3D-63BBF7936631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CA"/>
        </a:p>
      </dgm:t>
    </dgm:pt>
    <dgm:pt modelId="{9F038BFB-4E89-4A0F-B587-4CDAD52B2449}">
      <dgm:prSet/>
      <dgm:spPr/>
      <dgm:t>
        <a:bodyPr/>
        <a:lstStyle/>
        <a:p>
          <a:pPr rtl="0"/>
          <a:r>
            <a:rPr lang="en-CA" dirty="0" smtClean="0"/>
            <a:t>A clear explanation of how to do something</a:t>
          </a:r>
          <a:endParaRPr lang="en-CA" dirty="0"/>
        </a:p>
      </dgm:t>
    </dgm:pt>
    <dgm:pt modelId="{46A4D8C9-F8BE-43AD-A4F0-69E2A2C36BA7}" type="parTrans" cxnId="{66C2D1DC-8BD0-4659-A683-BAE70E5BC64D}">
      <dgm:prSet/>
      <dgm:spPr/>
      <dgm:t>
        <a:bodyPr/>
        <a:lstStyle/>
        <a:p>
          <a:endParaRPr lang="en-CA"/>
        </a:p>
      </dgm:t>
    </dgm:pt>
    <dgm:pt modelId="{185B26C6-06E1-45BC-9548-1AC2DA2C058B}" type="sibTrans" cxnId="{66C2D1DC-8BD0-4659-A683-BAE70E5BC64D}">
      <dgm:prSet/>
      <dgm:spPr/>
      <dgm:t>
        <a:bodyPr/>
        <a:lstStyle/>
        <a:p>
          <a:endParaRPr lang="en-CA"/>
        </a:p>
      </dgm:t>
    </dgm:pt>
    <dgm:pt modelId="{BA96E34A-2620-4101-8EAB-5B762443C176}">
      <dgm:prSet/>
      <dgm:spPr/>
      <dgm:t>
        <a:bodyPr/>
        <a:lstStyle/>
        <a:p>
          <a:pPr rtl="0"/>
          <a:r>
            <a:rPr lang="en-CA" dirty="0" smtClean="0"/>
            <a:t>Unique point of view (Voice 6+1 Traits)</a:t>
          </a:r>
          <a:endParaRPr lang="en-CA" dirty="0"/>
        </a:p>
      </dgm:t>
    </dgm:pt>
    <dgm:pt modelId="{B39AB5C3-2B52-4ED4-869D-6A9CBA03ECD3}" type="parTrans" cxnId="{5DE5285D-52E7-49A9-BB4E-133200B14F35}">
      <dgm:prSet/>
      <dgm:spPr/>
      <dgm:t>
        <a:bodyPr/>
        <a:lstStyle/>
        <a:p>
          <a:endParaRPr lang="en-CA"/>
        </a:p>
      </dgm:t>
    </dgm:pt>
    <dgm:pt modelId="{D30A07A1-0D1E-45A5-986B-DCF3587B5DFC}" type="sibTrans" cxnId="{5DE5285D-52E7-49A9-BB4E-133200B14F35}">
      <dgm:prSet/>
      <dgm:spPr/>
      <dgm:t>
        <a:bodyPr/>
        <a:lstStyle/>
        <a:p>
          <a:endParaRPr lang="en-CA"/>
        </a:p>
      </dgm:t>
    </dgm:pt>
    <dgm:pt modelId="{134C9D52-31E6-47E4-B2B7-862495CD43DB}" type="pres">
      <dgm:prSet presAssocID="{CB0B5A38-CF22-4E82-AE3D-63BBF793663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98B462E-F8B8-4ADB-AA39-8F09AB36F68E}" type="pres">
      <dgm:prSet presAssocID="{9F038BFB-4E89-4A0F-B587-4CDAD52B2449}" presName="circ1" presStyleLbl="vennNode1" presStyleIdx="0" presStyleCnt="2"/>
      <dgm:spPr/>
      <dgm:t>
        <a:bodyPr/>
        <a:lstStyle/>
        <a:p>
          <a:endParaRPr lang="en-CA"/>
        </a:p>
      </dgm:t>
    </dgm:pt>
    <dgm:pt modelId="{28B4B12E-3FD0-4200-8EEC-200A5DDDBF14}" type="pres">
      <dgm:prSet presAssocID="{9F038BFB-4E89-4A0F-B587-4CDAD52B24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8C416E1-AE1D-4419-B996-68A1BF0619DA}" type="pres">
      <dgm:prSet presAssocID="{BA96E34A-2620-4101-8EAB-5B762443C176}" presName="circ2" presStyleLbl="vennNode1" presStyleIdx="1" presStyleCnt="2"/>
      <dgm:spPr/>
      <dgm:t>
        <a:bodyPr/>
        <a:lstStyle/>
        <a:p>
          <a:endParaRPr lang="en-CA"/>
        </a:p>
      </dgm:t>
    </dgm:pt>
    <dgm:pt modelId="{6DD92417-6FD9-4C03-A2A2-7D9AF417722D}" type="pres">
      <dgm:prSet presAssocID="{BA96E34A-2620-4101-8EAB-5B762443C1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8C37EF9-25B3-451C-85BA-718AEEED2B02}" type="presOf" srcId="{BA96E34A-2620-4101-8EAB-5B762443C176}" destId="{6DD92417-6FD9-4C03-A2A2-7D9AF417722D}" srcOrd="1" destOrd="0" presId="urn:microsoft.com/office/officeart/2005/8/layout/venn1"/>
    <dgm:cxn modelId="{5DE5285D-52E7-49A9-BB4E-133200B14F35}" srcId="{CB0B5A38-CF22-4E82-AE3D-63BBF7936631}" destId="{BA96E34A-2620-4101-8EAB-5B762443C176}" srcOrd="1" destOrd="0" parTransId="{B39AB5C3-2B52-4ED4-869D-6A9CBA03ECD3}" sibTransId="{D30A07A1-0D1E-45A5-986B-DCF3587B5DFC}"/>
    <dgm:cxn modelId="{E9D244AD-E75E-492B-94DE-B9B56E39D838}" type="presOf" srcId="{9F038BFB-4E89-4A0F-B587-4CDAD52B2449}" destId="{28B4B12E-3FD0-4200-8EEC-200A5DDDBF14}" srcOrd="1" destOrd="0" presId="urn:microsoft.com/office/officeart/2005/8/layout/venn1"/>
    <dgm:cxn modelId="{C2C4E137-3767-4B36-98FD-8591293E1A1C}" type="presOf" srcId="{9F038BFB-4E89-4A0F-B587-4CDAD52B2449}" destId="{098B462E-F8B8-4ADB-AA39-8F09AB36F68E}" srcOrd="0" destOrd="0" presId="urn:microsoft.com/office/officeart/2005/8/layout/venn1"/>
    <dgm:cxn modelId="{4D10C7F8-C723-4595-948E-6798B6D542A2}" type="presOf" srcId="{CB0B5A38-CF22-4E82-AE3D-63BBF7936631}" destId="{134C9D52-31E6-47E4-B2B7-862495CD43DB}" srcOrd="0" destOrd="0" presId="urn:microsoft.com/office/officeart/2005/8/layout/venn1"/>
    <dgm:cxn modelId="{66C2D1DC-8BD0-4659-A683-BAE70E5BC64D}" srcId="{CB0B5A38-CF22-4E82-AE3D-63BBF7936631}" destId="{9F038BFB-4E89-4A0F-B587-4CDAD52B2449}" srcOrd="0" destOrd="0" parTransId="{46A4D8C9-F8BE-43AD-A4F0-69E2A2C36BA7}" sibTransId="{185B26C6-06E1-45BC-9548-1AC2DA2C058B}"/>
    <dgm:cxn modelId="{590B289C-479B-4BBC-8FB9-334FA0A08856}" type="presOf" srcId="{BA96E34A-2620-4101-8EAB-5B762443C176}" destId="{E8C416E1-AE1D-4419-B996-68A1BF0619DA}" srcOrd="0" destOrd="0" presId="urn:microsoft.com/office/officeart/2005/8/layout/venn1"/>
    <dgm:cxn modelId="{E85AC88E-84D9-4567-B776-F76F4A541447}" type="presParOf" srcId="{134C9D52-31E6-47E4-B2B7-862495CD43DB}" destId="{098B462E-F8B8-4ADB-AA39-8F09AB36F68E}" srcOrd="0" destOrd="0" presId="urn:microsoft.com/office/officeart/2005/8/layout/venn1"/>
    <dgm:cxn modelId="{335B0926-0C15-4B53-9FD9-4798369E0E0D}" type="presParOf" srcId="{134C9D52-31E6-47E4-B2B7-862495CD43DB}" destId="{28B4B12E-3FD0-4200-8EEC-200A5DDDBF14}" srcOrd="1" destOrd="0" presId="urn:microsoft.com/office/officeart/2005/8/layout/venn1"/>
    <dgm:cxn modelId="{DB98F517-1644-45DC-9C60-F51FD56E7F5B}" type="presParOf" srcId="{134C9D52-31E6-47E4-B2B7-862495CD43DB}" destId="{E8C416E1-AE1D-4419-B996-68A1BF0619DA}" srcOrd="2" destOrd="0" presId="urn:microsoft.com/office/officeart/2005/8/layout/venn1"/>
    <dgm:cxn modelId="{FCCD862D-19B5-45BE-B069-656A27DE6AD7}" type="presParOf" srcId="{134C9D52-31E6-47E4-B2B7-862495CD43DB}" destId="{6DD92417-6FD9-4C03-A2A2-7D9AF417722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8966190-BF76-4574-AB3A-31E977629767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CA"/>
        </a:p>
      </dgm:t>
    </dgm:pt>
    <dgm:pt modelId="{501274C5-01C6-4C6D-BC8F-7268F00CC1E0}">
      <dgm:prSet/>
      <dgm:spPr/>
      <dgm:t>
        <a:bodyPr/>
        <a:lstStyle/>
        <a:p>
          <a:pPr rtl="0"/>
          <a:r>
            <a:rPr lang="en-CA" dirty="0" smtClean="0"/>
            <a:t>Explains how to do something</a:t>
          </a:r>
          <a:endParaRPr lang="en-CA" dirty="0"/>
        </a:p>
      </dgm:t>
    </dgm:pt>
    <dgm:pt modelId="{50459EEC-6CF4-4B5E-A108-B75ACEE4384A}" type="parTrans" cxnId="{EA9F37A3-12E7-49E1-AD22-FAB37526A543}">
      <dgm:prSet/>
      <dgm:spPr/>
      <dgm:t>
        <a:bodyPr/>
        <a:lstStyle/>
        <a:p>
          <a:endParaRPr lang="en-CA"/>
        </a:p>
      </dgm:t>
    </dgm:pt>
    <dgm:pt modelId="{2F871F40-49BC-4E32-8C84-A3197F57836C}" type="sibTrans" cxnId="{EA9F37A3-12E7-49E1-AD22-FAB37526A543}">
      <dgm:prSet/>
      <dgm:spPr/>
      <dgm:t>
        <a:bodyPr/>
        <a:lstStyle/>
        <a:p>
          <a:endParaRPr lang="en-CA"/>
        </a:p>
      </dgm:t>
    </dgm:pt>
    <dgm:pt modelId="{96A89AF7-95F6-49B0-AA17-F09DBB445EC1}">
      <dgm:prSet/>
      <dgm:spPr/>
      <dgm:t>
        <a:bodyPr/>
        <a:lstStyle/>
        <a:p>
          <a:pPr rtl="0"/>
          <a:r>
            <a:rPr lang="en-CA" dirty="0" smtClean="0"/>
            <a:t>Clear Point of View (Voice 6+1 Traits)</a:t>
          </a:r>
          <a:endParaRPr lang="en-CA" dirty="0"/>
        </a:p>
      </dgm:t>
    </dgm:pt>
    <dgm:pt modelId="{1AADE937-35BE-4F2F-B0B1-53D04C15C39E}" type="parTrans" cxnId="{A9528176-8E64-4D42-A49A-9AC8703DB2ED}">
      <dgm:prSet/>
      <dgm:spPr/>
      <dgm:t>
        <a:bodyPr/>
        <a:lstStyle/>
        <a:p>
          <a:endParaRPr lang="en-CA"/>
        </a:p>
      </dgm:t>
    </dgm:pt>
    <dgm:pt modelId="{0C6CBA1E-2C80-42ED-864E-0E701589736F}" type="sibTrans" cxnId="{A9528176-8E64-4D42-A49A-9AC8703DB2ED}">
      <dgm:prSet/>
      <dgm:spPr/>
      <dgm:t>
        <a:bodyPr/>
        <a:lstStyle/>
        <a:p>
          <a:endParaRPr lang="en-CA"/>
        </a:p>
      </dgm:t>
    </dgm:pt>
    <dgm:pt modelId="{40CAA286-5A37-4EEC-8642-C91B861F3BA2}" type="pres">
      <dgm:prSet presAssocID="{08966190-BF76-4574-AB3A-31E9776297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87AF215-42CD-44AB-A98C-A3394F7A3F25}" type="pres">
      <dgm:prSet presAssocID="{501274C5-01C6-4C6D-BC8F-7268F00CC1E0}" presName="circ1" presStyleLbl="vennNode1" presStyleIdx="0" presStyleCnt="2"/>
      <dgm:spPr/>
      <dgm:t>
        <a:bodyPr/>
        <a:lstStyle/>
        <a:p>
          <a:endParaRPr lang="en-CA"/>
        </a:p>
      </dgm:t>
    </dgm:pt>
    <dgm:pt modelId="{7F0A4457-5A53-4950-92A8-DA4962074850}" type="pres">
      <dgm:prSet presAssocID="{501274C5-01C6-4C6D-BC8F-7268F00CC1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9F486C3-C36D-4D2B-9F33-4BD3B43924D2}" type="pres">
      <dgm:prSet presAssocID="{96A89AF7-95F6-49B0-AA17-F09DBB445EC1}" presName="circ2" presStyleLbl="vennNode1" presStyleIdx="1" presStyleCnt="2"/>
      <dgm:spPr/>
      <dgm:t>
        <a:bodyPr/>
        <a:lstStyle/>
        <a:p>
          <a:endParaRPr lang="en-CA"/>
        </a:p>
      </dgm:t>
    </dgm:pt>
    <dgm:pt modelId="{8C4071DF-C69C-4C7D-94A8-1E8362F1E8F1}" type="pres">
      <dgm:prSet presAssocID="{96A89AF7-95F6-49B0-AA17-F09DBB445E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A9F37A3-12E7-49E1-AD22-FAB37526A543}" srcId="{08966190-BF76-4574-AB3A-31E977629767}" destId="{501274C5-01C6-4C6D-BC8F-7268F00CC1E0}" srcOrd="0" destOrd="0" parTransId="{50459EEC-6CF4-4B5E-A108-B75ACEE4384A}" sibTransId="{2F871F40-49BC-4E32-8C84-A3197F57836C}"/>
    <dgm:cxn modelId="{E776CC4C-45A6-4B96-954F-03E28632DEE3}" type="presOf" srcId="{96A89AF7-95F6-49B0-AA17-F09DBB445EC1}" destId="{A9F486C3-C36D-4D2B-9F33-4BD3B43924D2}" srcOrd="0" destOrd="0" presId="urn:microsoft.com/office/officeart/2005/8/layout/venn1"/>
    <dgm:cxn modelId="{41DA9158-1A3A-4BCB-98F0-17D995DF0960}" type="presOf" srcId="{501274C5-01C6-4C6D-BC8F-7268F00CC1E0}" destId="{7F0A4457-5A53-4950-92A8-DA4962074850}" srcOrd="1" destOrd="0" presId="urn:microsoft.com/office/officeart/2005/8/layout/venn1"/>
    <dgm:cxn modelId="{728650F5-45CF-4EE4-87E0-C2B541852B47}" type="presOf" srcId="{96A89AF7-95F6-49B0-AA17-F09DBB445EC1}" destId="{8C4071DF-C69C-4C7D-94A8-1E8362F1E8F1}" srcOrd="1" destOrd="0" presId="urn:microsoft.com/office/officeart/2005/8/layout/venn1"/>
    <dgm:cxn modelId="{A9528176-8E64-4D42-A49A-9AC8703DB2ED}" srcId="{08966190-BF76-4574-AB3A-31E977629767}" destId="{96A89AF7-95F6-49B0-AA17-F09DBB445EC1}" srcOrd="1" destOrd="0" parTransId="{1AADE937-35BE-4F2F-B0B1-53D04C15C39E}" sibTransId="{0C6CBA1E-2C80-42ED-864E-0E701589736F}"/>
    <dgm:cxn modelId="{9AB7C92F-3BAC-4E3A-A47B-AE68AE0A42CE}" type="presOf" srcId="{08966190-BF76-4574-AB3A-31E977629767}" destId="{40CAA286-5A37-4EEC-8642-C91B861F3BA2}" srcOrd="0" destOrd="0" presId="urn:microsoft.com/office/officeart/2005/8/layout/venn1"/>
    <dgm:cxn modelId="{B5B6E268-91B8-47F2-81FE-A19BB9E51CFD}" type="presOf" srcId="{501274C5-01C6-4C6D-BC8F-7268F00CC1E0}" destId="{087AF215-42CD-44AB-A98C-A3394F7A3F25}" srcOrd="0" destOrd="0" presId="urn:microsoft.com/office/officeart/2005/8/layout/venn1"/>
    <dgm:cxn modelId="{A3A4D467-157D-4F4A-A2B0-10262B832999}" type="presParOf" srcId="{40CAA286-5A37-4EEC-8642-C91B861F3BA2}" destId="{087AF215-42CD-44AB-A98C-A3394F7A3F25}" srcOrd="0" destOrd="0" presId="urn:microsoft.com/office/officeart/2005/8/layout/venn1"/>
    <dgm:cxn modelId="{2939D0ED-C626-42FF-ABB6-DFAC20311EC0}" type="presParOf" srcId="{40CAA286-5A37-4EEC-8642-C91B861F3BA2}" destId="{7F0A4457-5A53-4950-92A8-DA4962074850}" srcOrd="1" destOrd="0" presId="urn:microsoft.com/office/officeart/2005/8/layout/venn1"/>
    <dgm:cxn modelId="{C8E6EFD3-A99B-4B9A-9BA7-79DCD827D297}" type="presParOf" srcId="{40CAA286-5A37-4EEC-8642-C91B861F3BA2}" destId="{A9F486C3-C36D-4D2B-9F33-4BD3B43924D2}" srcOrd="2" destOrd="0" presId="urn:microsoft.com/office/officeart/2005/8/layout/venn1"/>
    <dgm:cxn modelId="{2FB484CB-083E-442A-A559-C3DD2EEAD1C7}" type="presParOf" srcId="{40CAA286-5A37-4EEC-8642-C91B861F3BA2}" destId="{8C4071DF-C69C-4C7D-94A8-1E8362F1E8F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6E20A77-C759-44B9-83FF-EB1FD5320B11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A3695B9E-70B7-46B5-BAC8-5D7038100C66}">
      <dgm:prSet/>
      <dgm:spPr/>
      <dgm:t>
        <a:bodyPr/>
        <a:lstStyle/>
        <a:p>
          <a:pPr rtl="0"/>
          <a:r>
            <a:rPr lang="en-CA" dirty="0" smtClean="0"/>
            <a:t>Takes </a:t>
          </a:r>
          <a:r>
            <a:rPr lang="en-CA" dirty="0" smtClean="0"/>
            <a:t>the form of a guide book</a:t>
          </a:r>
          <a:endParaRPr lang="en-CA" dirty="0"/>
        </a:p>
      </dgm:t>
    </dgm:pt>
    <dgm:pt modelId="{409A53AB-271B-4700-8B27-49DCC82806D0}" type="parTrans" cxnId="{6BC76192-108B-48A6-8F0E-11BE1E2407B9}">
      <dgm:prSet/>
      <dgm:spPr/>
      <dgm:t>
        <a:bodyPr/>
        <a:lstStyle/>
        <a:p>
          <a:endParaRPr lang="en-CA"/>
        </a:p>
      </dgm:t>
    </dgm:pt>
    <dgm:pt modelId="{94CC6F2C-E7F6-4F6F-AC53-3C47AEEA3B53}" type="sibTrans" cxnId="{6BC76192-108B-48A6-8F0E-11BE1E2407B9}">
      <dgm:prSet/>
      <dgm:spPr/>
      <dgm:t>
        <a:bodyPr/>
        <a:lstStyle/>
        <a:p>
          <a:endParaRPr lang="en-CA"/>
        </a:p>
      </dgm:t>
    </dgm:pt>
    <dgm:pt modelId="{1480D93D-8E8B-418D-9B4E-3A97CCDC9D98}">
      <dgm:prSet/>
      <dgm:spPr/>
      <dgm:t>
        <a:bodyPr/>
        <a:lstStyle/>
        <a:p>
          <a:pPr rtl="0"/>
          <a:r>
            <a:rPr lang="en-CA" dirty="0" smtClean="0"/>
            <a:t>Fun rhyming text to read aloud(Sentence Fluency) </a:t>
          </a:r>
          <a:endParaRPr lang="en-CA" dirty="0"/>
        </a:p>
      </dgm:t>
    </dgm:pt>
    <dgm:pt modelId="{CC20E745-0900-4523-A750-66F45E562472}" type="parTrans" cxnId="{B2C237D6-C9C2-4484-92B9-1B7DF66676CE}">
      <dgm:prSet/>
      <dgm:spPr/>
    </dgm:pt>
    <dgm:pt modelId="{5717EB64-D891-4408-9D41-F1DA460A7FA5}" type="sibTrans" cxnId="{B2C237D6-C9C2-4484-92B9-1B7DF66676CE}">
      <dgm:prSet/>
      <dgm:spPr/>
    </dgm:pt>
    <dgm:pt modelId="{35040A59-5AED-4C70-80B4-A71FB3E1435E}" type="pres">
      <dgm:prSet presAssocID="{06E20A77-C759-44B9-83FF-EB1FD5320B1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75ED7FA-EEE6-493A-AFAC-4D041D729EA5}" type="pres">
      <dgm:prSet presAssocID="{A3695B9E-70B7-46B5-BAC8-5D7038100C66}" presName="circ1" presStyleLbl="vennNode1" presStyleIdx="0" presStyleCnt="2"/>
      <dgm:spPr/>
      <dgm:t>
        <a:bodyPr/>
        <a:lstStyle/>
        <a:p>
          <a:endParaRPr lang="en-CA"/>
        </a:p>
      </dgm:t>
    </dgm:pt>
    <dgm:pt modelId="{81A5C3FD-036E-42BA-8A18-E27488E984EF}" type="pres">
      <dgm:prSet presAssocID="{A3695B9E-70B7-46B5-BAC8-5D7038100C6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222636E-5CAB-4C37-8B7D-7D2AA2D7F4FE}" type="pres">
      <dgm:prSet presAssocID="{1480D93D-8E8B-418D-9B4E-3A97CCDC9D98}" presName="circ2" presStyleLbl="vennNode1" presStyleIdx="1" presStyleCnt="2"/>
      <dgm:spPr/>
      <dgm:t>
        <a:bodyPr/>
        <a:lstStyle/>
        <a:p>
          <a:endParaRPr lang="en-CA"/>
        </a:p>
      </dgm:t>
    </dgm:pt>
    <dgm:pt modelId="{F625A74B-2084-421C-8A0C-21DE09CEB4FD}" type="pres">
      <dgm:prSet presAssocID="{1480D93D-8E8B-418D-9B4E-3A97CCDC9D9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4963CCB-7E09-466A-930B-F497B92AFD6B}" type="presOf" srcId="{A3695B9E-70B7-46B5-BAC8-5D7038100C66}" destId="{81A5C3FD-036E-42BA-8A18-E27488E984EF}" srcOrd="1" destOrd="0" presId="urn:microsoft.com/office/officeart/2005/8/layout/venn1"/>
    <dgm:cxn modelId="{B2C237D6-C9C2-4484-92B9-1B7DF66676CE}" srcId="{06E20A77-C759-44B9-83FF-EB1FD5320B11}" destId="{1480D93D-8E8B-418D-9B4E-3A97CCDC9D98}" srcOrd="1" destOrd="0" parTransId="{CC20E745-0900-4523-A750-66F45E562472}" sibTransId="{5717EB64-D891-4408-9D41-F1DA460A7FA5}"/>
    <dgm:cxn modelId="{BE70091E-368E-4767-891F-7EDC8F4CA106}" type="presOf" srcId="{1480D93D-8E8B-418D-9B4E-3A97CCDC9D98}" destId="{1222636E-5CAB-4C37-8B7D-7D2AA2D7F4FE}" srcOrd="0" destOrd="0" presId="urn:microsoft.com/office/officeart/2005/8/layout/venn1"/>
    <dgm:cxn modelId="{3B824FFD-F46E-48B6-BEBF-E19723057E57}" type="presOf" srcId="{06E20A77-C759-44B9-83FF-EB1FD5320B11}" destId="{35040A59-5AED-4C70-80B4-A71FB3E1435E}" srcOrd="0" destOrd="0" presId="urn:microsoft.com/office/officeart/2005/8/layout/venn1"/>
    <dgm:cxn modelId="{6BC76192-108B-48A6-8F0E-11BE1E2407B9}" srcId="{06E20A77-C759-44B9-83FF-EB1FD5320B11}" destId="{A3695B9E-70B7-46B5-BAC8-5D7038100C66}" srcOrd="0" destOrd="0" parTransId="{409A53AB-271B-4700-8B27-49DCC82806D0}" sibTransId="{94CC6F2C-E7F6-4F6F-AC53-3C47AEEA3B53}"/>
    <dgm:cxn modelId="{6C780618-43F8-4EEC-A4AF-35035BDB926D}" type="presOf" srcId="{A3695B9E-70B7-46B5-BAC8-5D7038100C66}" destId="{375ED7FA-EEE6-493A-AFAC-4D041D729EA5}" srcOrd="0" destOrd="0" presId="urn:microsoft.com/office/officeart/2005/8/layout/venn1"/>
    <dgm:cxn modelId="{62095545-7F84-4988-B663-AAE71523BABB}" type="presOf" srcId="{1480D93D-8E8B-418D-9B4E-3A97CCDC9D98}" destId="{F625A74B-2084-421C-8A0C-21DE09CEB4FD}" srcOrd="1" destOrd="0" presId="urn:microsoft.com/office/officeart/2005/8/layout/venn1"/>
    <dgm:cxn modelId="{2DCFE043-C384-49B6-A750-9572C2228E63}" type="presParOf" srcId="{35040A59-5AED-4C70-80B4-A71FB3E1435E}" destId="{375ED7FA-EEE6-493A-AFAC-4D041D729EA5}" srcOrd="0" destOrd="0" presId="urn:microsoft.com/office/officeart/2005/8/layout/venn1"/>
    <dgm:cxn modelId="{0DF35C57-C7D7-42FB-B3B6-993368A252FB}" type="presParOf" srcId="{35040A59-5AED-4C70-80B4-A71FB3E1435E}" destId="{81A5C3FD-036E-42BA-8A18-E27488E984EF}" srcOrd="1" destOrd="0" presId="urn:microsoft.com/office/officeart/2005/8/layout/venn1"/>
    <dgm:cxn modelId="{E9313C4D-5838-46BF-9AFE-E0DD37E51500}" type="presParOf" srcId="{35040A59-5AED-4C70-80B4-A71FB3E1435E}" destId="{1222636E-5CAB-4C37-8B7D-7D2AA2D7F4FE}" srcOrd="2" destOrd="0" presId="urn:microsoft.com/office/officeart/2005/8/layout/venn1"/>
    <dgm:cxn modelId="{CEE47844-354B-4623-9ABD-FB2EFBA2EFFF}" type="presParOf" srcId="{35040A59-5AED-4C70-80B4-A71FB3E1435E}" destId="{F625A74B-2084-421C-8A0C-21DE09CEB4F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45C4BD6-A742-46EB-AEC9-8E9F257B477B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5F2F3165-F31E-470F-BA8A-AF438EC9C747}">
      <dgm:prSet/>
      <dgm:spPr/>
      <dgm:t>
        <a:bodyPr/>
        <a:lstStyle/>
        <a:p>
          <a:pPr rtl="0"/>
          <a:r>
            <a:rPr lang="en-CA" dirty="0" smtClean="0"/>
            <a:t>Explains something about each animal</a:t>
          </a:r>
          <a:endParaRPr lang="en-CA" dirty="0"/>
        </a:p>
      </dgm:t>
    </dgm:pt>
    <dgm:pt modelId="{7660697D-1CD0-445C-970F-1FED4CEF883B}" type="parTrans" cxnId="{DBD4F0C6-7C71-401F-A166-84A5DC2B485B}">
      <dgm:prSet/>
      <dgm:spPr/>
      <dgm:t>
        <a:bodyPr/>
        <a:lstStyle/>
        <a:p>
          <a:endParaRPr lang="en-CA"/>
        </a:p>
      </dgm:t>
    </dgm:pt>
    <dgm:pt modelId="{4798F920-1133-4774-BC90-A1370C6B6C4C}" type="sibTrans" cxnId="{DBD4F0C6-7C71-401F-A166-84A5DC2B485B}">
      <dgm:prSet/>
      <dgm:spPr/>
      <dgm:t>
        <a:bodyPr/>
        <a:lstStyle/>
        <a:p>
          <a:endParaRPr lang="en-CA"/>
        </a:p>
      </dgm:t>
    </dgm:pt>
    <dgm:pt modelId="{7CCCB54E-1BE8-447F-A331-BC1851689339}">
      <dgm:prSet/>
      <dgm:spPr/>
      <dgm:t>
        <a:bodyPr/>
        <a:lstStyle/>
        <a:p>
          <a:pPr rtl="0"/>
          <a:r>
            <a:rPr lang="en-CA" dirty="0" smtClean="0"/>
            <a:t>Illustrations work perfectly with book + Unique Fluted Cover (6+1 Presentation)</a:t>
          </a:r>
          <a:endParaRPr lang="en-CA" dirty="0"/>
        </a:p>
      </dgm:t>
    </dgm:pt>
    <dgm:pt modelId="{5426B44F-CB20-44AA-91F3-1199150A243F}" type="parTrans" cxnId="{CEF29687-E1D8-4858-BB5B-DE5A6112C99F}">
      <dgm:prSet/>
      <dgm:spPr/>
    </dgm:pt>
    <dgm:pt modelId="{04A275C1-DF2F-46CA-B09B-55F154D67C2A}" type="sibTrans" cxnId="{CEF29687-E1D8-4858-BB5B-DE5A6112C99F}">
      <dgm:prSet/>
      <dgm:spPr/>
    </dgm:pt>
    <dgm:pt modelId="{60A45ADF-C32C-465C-84B5-7207704B1B2E}" type="pres">
      <dgm:prSet presAssocID="{045C4BD6-A742-46EB-AEC9-8E9F257B477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8E94B74-D2CB-4BA0-818E-460B166EFE66}" type="pres">
      <dgm:prSet presAssocID="{5F2F3165-F31E-470F-BA8A-AF438EC9C747}" presName="circ1" presStyleLbl="vennNode1" presStyleIdx="0" presStyleCnt="2"/>
      <dgm:spPr/>
      <dgm:t>
        <a:bodyPr/>
        <a:lstStyle/>
        <a:p>
          <a:endParaRPr lang="en-CA"/>
        </a:p>
      </dgm:t>
    </dgm:pt>
    <dgm:pt modelId="{E6356222-9405-4445-A918-98AC3F57471D}" type="pres">
      <dgm:prSet presAssocID="{5F2F3165-F31E-470F-BA8A-AF438EC9C74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E0C25CA-3733-4E20-B37A-788388F4D4F5}" type="pres">
      <dgm:prSet presAssocID="{7CCCB54E-1BE8-447F-A331-BC1851689339}" presName="circ2" presStyleLbl="vennNode1" presStyleIdx="1" presStyleCnt="2"/>
      <dgm:spPr/>
      <dgm:t>
        <a:bodyPr/>
        <a:lstStyle/>
        <a:p>
          <a:endParaRPr lang="en-CA"/>
        </a:p>
      </dgm:t>
    </dgm:pt>
    <dgm:pt modelId="{BB62CC2E-1830-4AC5-8D80-A7DBF198AC64}" type="pres">
      <dgm:prSet presAssocID="{7CCCB54E-1BE8-447F-A331-BC185168933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FBA8A3D-95D9-4D40-865E-70C501E30907}" type="presOf" srcId="{045C4BD6-A742-46EB-AEC9-8E9F257B477B}" destId="{60A45ADF-C32C-465C-84B5-7207704B1B2E}" srcOrd="0" destOrd="0" presId="urn:microsoft.com/office/officeart/2005/8/layout/venn1"/>
    <dgm:cxn modelId="{B56177C7-ABE7-49DA-9E93-CA4ACBB53009}" type="presOf" srcId="{7CCCB54E-1BE8-447F-A331-BC1851689339}" destId="{6E0C25CA-3733-4E20-B37A-788388F4D4F5}" srcOrd="0" destOrd="0" presId="urn:microsoft.com/office/officeart/2005/8/layout/venn1"/>
    <dgm:cxn modelId="{1693FE60-658C-4F9F-9C3E-3DF04E8BC6AC}" type="presOf" srcId="{5F2F3165-F31E-470F-BA8A-AF438EC9C747}" destId="{88E94B74-D2CB-4BA0-818E-460B166EFE66}" srcOrd="0" destOrd="0" presId="urn:microsoft.com/office/officeart/2005/8/layout/venn1"/>
    <dgm:cxn modelId="{A1ACBD71-CD2E-4F30-A2C8-4076C981FC6C}" type="presOf" srcId="{5F2F3165-F31E-470F-BA8A-AF438EC9C747}" destId="{E6356222-9405-4445-A918-98AC3F57471D}" srcOrd="1" destOrd="0" presId="urn:microsoft.com/office/officeart/2005/8/layout/venn1"/>
    <dgm:cxn modelId="{99F76E4B-1834-4444-854B-E0CD3E1F8831}" type="presOf" srcId="{7CCCB54E-1BE8-447F-A331-BC1851689339}" destId="{BB62CC2E-1830-4AC5-8D80-A7DBF198AC64}" srcOrd="1" destOrd="0" presId="urn:microsoft.com/office/officeart/2005/8/layout/venn1"/>
    <dgm:cxn modelId="{DBD4F0C6-7C71-401F-A166-84A5DC2B485B}" srcId="{045C4BD6-A742-46EB-AEC9-8E9F257B477B}" destId="{5F2F3165-F31E-470F-BA8A-AF438EC9C747}" srcOrd="0" destOrd="0" parTransId="{7660697D-1CD0-445C-970F-1FED4CEF883B}" sibTransId="{4798F920-1133-4774-BC90-A1370C6B6C4C}"/>
    <dgm:cxn modelId="{CEF29687-E1D8-4858-BB5B-DE5A6112C99F}" srcId="{045C4BD6-A742-46EB-AEC9-8E9F257B477B}" destId="{7CCCB54E-1BE8-447F-A331-BC1851689339}" srcOrd="1" destOrd="0" parTransId="{5426B44F-CB20-44AA-91F3-1199150A243F}" sibTransId="{04A275C1-DF2F-46CA-B09B-55F154D67C2A}"/>
    <dgm:cxn modelId="{EC8EBC51-C53E-4722-A021-6B4978721DBE}" type="presParOf" srcId="{60A45ADF-C32C-465C-84B5-7207704B1B2E}" destId="{88E94B74-D2CB-4BA0-818E-460B166EFE66}" srcOrd="0" destOrd="0" presId="urn:microsoft.com/office/officeart/2005/8/layout/venn1"/>
    <dgm:cxn modelId="{A19F7D0B-576C-4203-8465-C6B0FE7A9E09}" type="presParOf" srcId="{60A45ADF-C32C-465C-84B5-7207704B1B2E}" destId="{E6356222-9405-4445-A918-98AC3F57471D}" srcOrd="1" destOrd="0" presId="urn:microsoft.com/office/officeart/2005/8/layout/venn1"/>
    <dgm:cxn modelId="{29536025-BDB5-4371-A58D-81851F9DFFA6}" type="presParOf" srcId="{60A45ADF-C32C-465C-84B5-7207704B1B2E}" destId="{6E0C25CA-3733-4E20-B37A-788388F4D4F5}" srcOrd="2" destOrd="0" presId="urn:microsoft.com/office/officeart/2005/8/layout/venn1"/>
    <dgm:cxn modelId="{0DB1CF97-104E-4D7F-BCED-7B1587FEA397}" type="presParOf" srcId="{60A45ADF-C32C-465C-84B5-7207704B1B2E}" destId="{BB62CC2E-1830-4AC5-8D80-A7DBF198AC6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92BE326-4BB9-41ED-A0F4-DFFE06875831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9720FA41-8B7C-4AC6-8D3E-E4288B4D3C8E}">
      <dgm:prSet/>
      <dgm:spPr/>
      <dgm:t>
        <a:bodyPr/>
        <a:lstStyle/>
        <a:p>
          <a:pPr rtl="0"/>
          <a:r>
            <a:rPr lang="en-CA" dirty="0" smtClean="0"/>
            <a:t>Uses letters to report on particular events</a:t>
          </a:r>
          <a:endParaRPr lang="en-CA" dirty="0"/>
        </a:p>
      </dgm:t>
    </dgm:pt>
    <dgm:pt modelId="{5DDE9B58-9861-46A1-8672-124FD50477DA}" type="parTrans" cxnId="{45504157-8AD8-446C-A986-4CC0803BA2EF}">
      <dgm:prSet/>
      <dgm:spPr/>
      <dgm:t>
        <a:bodyPr/>
        <a:lstStyle/>
        <a:p>
          <a:endParaRPr lang="en-CA"/>
        </a:p>
      </dgm:t>
    </dgm:pt>
    <dgm:pt modelId="{CC93C4C6-C0E3-4EAD-9B7E-CB759BB25F32}" type="sibTrans" cxnId="{45504157-8AD8-446C-A986-4CC0803BA2EF}">
      <dgm:prSet/>
      <dgm:spPr/>
      <dgm:t>
        <a:bodyPr/>
        <a:lstStyle/>
        <a:p>
          <a:endParaRPr lang="en-CA"/>
        </a:p>
      </dgm:t>
    </dgm:pt>
    <dgm:pt modelId="{883F89D7-8863-4689-8954-F28E63FF3C98}">
      <dgm:prSet/>
      <dgm:spPr/>
      <dgm:t>
        <a:bodyPr/>
        <a:lstStyle/>
        <a:p>
          <a:pPr rtl="0"/>
          <a:r>
            <a:rPr lang="en-CA" dirty="0" smtClean="0"/>
            <a:t>Clever Illustrations compliment </a:t>
          </a:r>
          <a:r>
            <a:rPr lang="en-CA" smtClean="0"/>
            <a:t>the text (Presentation 6+1))</a:t>
          </a:r>
          <a:endParaRPr lang="en-CA" dirty="0"/>
        </a:p>
      </dgm:t>
    </dgm:pt>
    <dgm:pt modelId="{96F7B5F5-FAAA-4934-A507-4A9B28B0A3EE}" type="parTrans" cxnId="{DB627E7C-4D79-4F6A-ADD8-82702B3871EC}">
      <dgm:prSet/>
      <dgm:spPr/>
      <dgm:t>
        <a:bodyPr/>
        <a:lstStyle/>
        <a:p>
          <a:endParaRPr lang="en-CA"/>
        </a:p>
      </dgm:t>
    </dgm:pt>
    <dgm:pt modelId="{0D495B43-A41B-4FD8-A5EA-30D72DDBF7FB}" type="sibTrans" cxnId="{DB627E7C-4D79-4F6A-ADD8-82702B3871EC}">
      <dgm:prSet/>
      <dgm:spPr/>
      <dgm:t>
        <a:bodyPr/>
        <a:lstStyle/>
        <a:p>
          <a:endParaRPr lang="en-CA"/>
        </a:p>
      </dgm:t>
    </dgm:pt>
    <dgm:pt modelId="{A0DF4BB6-DD95-4DEB-ABE3-6E25FCF05ABE}">
      <dgm:prSet/>
      <dgm:spPr/>
      <dgm:t>
        <a:bodyPr/>
        <a:lstStyle/>
        <a:p>
          <a:pPr rtl="0"/>
          <a:r>
            <a:rPr lang="en-CA" dirty="0" smtClean="0"/>
            <a:t>Convention- Twist Ending</a:t>
          </a:r>
          <a:endParaRPr lang="en-CA" dirty="0"/>
        </a:p>
      </dgm:t>
    </dgm:pt>
    <dgm:pt modelId="{33BF9F10-9724-4568-AF43-8355D3C9F925}" type="parTrans" cxnId="{E820E65C-8A5F-48F1-BBF5-43FB9266171E}">
      <dgm:prSet/>
      <dgm:spPr/>
      <dgm:t>
        <a:bodyPr/>
        <a:lstStyle/>
        <a:p>
          <a:endParaRPr lang="en-CA"/>
        </a:p>
      </dgm:t>
    </dgm:pt>
    <dgm:pt modelId="{1B281FF7-85AA-492F-B5FB-985FC3A72BF7}" type="sibTrans" cxnId="{E820E65C-8A5F-48F1-BBF5-43FB9266171E}">
      <dgm:prSet/>
      <dgm:spPr/>
      <dgm:t>
        <a:bodyPr/>
        <a:lstStyle/>
        <a:p>
          <a:endParaRPr lang="en-CA"/>
        </a:p>
      </dgm:t>
    </dgm:pt>
    <dgm:pt modelId="{B02EF82E-D3F9-4269-9971-9FC3B3329350}" type="pres">
      <dgm:prSet presAssocID="{192BE326-4BB9-41ED-A0F4-DFFE0687583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72F21A0-D38F-4029-BE0E-425992CBC727}" type="pres">
      <dgm:prSet presAssocID="{9720FA41-8B7C-4AC6-8D3E-E4288B4D3C8E}" presName="circ1" presStyleLbl="vennNode1" presStyleIdx="0" presStyleCnt="3"/>
      <dgm:spPr/>
      <dgm:t>
        <a:bodyPr/>
        <a:lstStyle/>
        <a:p>
          <a:endParaRPr lang="en-CA"/>
        </a:p>
      </dgm:t>
    </dgm:pt>
    <dgm:pt modelId="{E42DC369-EF51-482B-A977-DB6C13AB41F3}" type="pres">
      <dgm:prSet presAssocID="{9720FA41-8B7C-4AC6-8D3E-E4288B4D3C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321523F-20E5-4E15-8293-E51E6FFC18A4}" type="pres">
      <dgm:prSet presAssocID="{883F89D7-8863-4689-8954-F28E63FF3C98}" presName="circ2" presStyleLbl="vennNode1" presStyleIdx="1" presStyleCnt="3"/>
      <dgm:spPr/>
      <dgm:t>
        <a:bodyPr/>
        <a:lstStyle/>
        <a:p>
          <a:endParaRPr lang="en-CA"/>
        </a:p>
      </dgm:t>
    </dgm:pt>
    <dgm:pt modelId="{7919AD2F-0CE2-43CB-B010-A948834CD082}" type="pres">
      <dgm:prSet presAssocID="{883F89D7-8863-4689-8954-F28E63FF3C9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B1650DD-3BB7-4055-A579-156E8266F7DF}" type="pres">
      <dgm:prSet presAssocID="{A0DF4BB6-DD95-4DEB-ABE3-6E25FCF05ABE}" presName="circ3" presStyleLbl="vennNode1" presStyleIdx="2" presStyleCnt="3"/>
      <dgm:spPr/>
      <dgm:t>
        <a:bodyPr/>
        <a:lstStyle/>
        <a:p>
          <a:endParaRPr lang="en-CA"/>
        </a:p>
      </dgm:t>
    </dgm:pt>
    <dgm:pt modelId="{3AFC46FC-EA2A-4250-BB55-1E8FBBE87164}" type="pres">
      <dgm:prSet presAssocID="{A0DF4BB6-DD95-4DEB-ABE3-6E25FCF05AB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F44EED1-2FFE-43B6-AA1E-6BECF5679327}" type="presOf" srcId="{A0DF4BB6-DD95-4DEB-ABE3-6E25FCF05ABE}" destId="{EB1650DD-3BB7-4055-A579-156E8266F7DF}" srcOrd="0" destOrd="0" presId="urn:microsoft.com/office/officeart/2005/8/layout/venn1"/>
    <dgm:cxn modelId="{DB627E7C-4D79-4F6A-ADD8-82702B3871EC}" srcId="{192BE326-4BB9-41ED-A0F4-DFFE06875831}" destId="{883F89D7-8863-4689-8954-F28E63FF3C98}" srcOrd="1" destOrd="0" parTransId="{96F7B5F5-FAAA-4934-A507-4A9B28B0A3EE}" sibTransId="{0D495B43-A41B-4FD8-A5EA-30D72DDBF7FB}"/>
    <dgm:cxn modelId="{DBD8802D-AA50-4622-AA0D-5B1662CCC4C4}" type="presOf" srcId="{9720FA41-8B7C-4AC6-8D3E-E4288B4D3C8E}" destId="{D72F21A0-D38F-4029-BE0E-425992CBC727}" srcOrd="0" destOrd="0" presId="urn:microsoft.com/office/officeart/2005/8/layout/venn1"/>
    <dgm:cxn modelId="{3E3383DC-EE31-41BD-A5F9-89F3CFBE164F}" type="presOf" srcId="{A0DF4BB6-DD95-4DEB-ABE3-6E25FCF05ABE}" destId="{3AFC46FC-EA2A-4250-BB55-1E8FBBE87164}" srcOrd="1" destOrd="0" presId="urn:microsoft.com/office/officeart/2005/8/layout/venn1"/>
    <dgm:cxn modelId="{C2D9E080-B2C1-4FBF-97C8-AE79E1D34F00}" type="presOf" srcId="{883F89D7-8863-4689-8954-F28E63FF3C98}" destId="{4321523F-20E5-4E15-8293-E51E6FFC18A4}" srcOrd="0" destOrd="0" presId="urn:microsoft.com/office/officeart/2005/8/layout/venn1"/>
    <dgm:cxn modelId="{9B08ABE9-CF7F-4FB9-988D-69D1F3AE6EBC}" type="presOf" srcId="{883F89D7-8863-4689-8954-F28E63FF3C98}" destId="{7919AD2F-0CE2-43CB-B010-A948834CD082}" srcOrd="1" destOrd="0" presId="urn:microsoft.com/office/officeart/2005/8/layout/venn1"/>
    <dgm:cxn modelId="{45504157-8AD8-446C-A986-4CC0803BA2EF}" srcId="{192BE326-4BB9-41ED-A0F4-DFFE06875831}" destId="{9720FA41-8B7C-4AC6-8D3E-E4288B4D3C8E}" srcOrd="0" destOrd="0" parTransId="{5DDE9B58-9861-46A1-8672-124FD50477DA}" sibTransId="{CC93C4C6-C0E3-4EAD-9B7E-CB759BB25F32}"/>
    <dgm:cxn modelId="{8D3CEF3A-AE67-43CC-ABCF-166AABE75AF0}" type="presOf" srcId="{192BE326-4BB9-41ED-A0F4-DFFE06875831}" destId="{B02EF82E-D3F9-4269-9971-9FC3B3329350}" srcOrd="0" destOrd="0" presId="urn:microsoft.com/office/officeart/2005/8/layout/venn1"/>
    <dgm:cxn modelId="{9C01C832-D3E4-4C72-94E9-8CD3C051589D}" type="presOf" srcId="{9720FA41-8B7C-4AC6-8D3E-E4288B4D3C8E}" destId="{E42DC369-EF51-482B-A977-DB6C13AB41F3}" srcOrd="1" destOrd="0" presId="urn:microsoft.com/office/officeart/2005/8/layout/venn1"/>
    <dgm:cxn modelId="{E820E65C-8A5F-48F1-BBF5-43FB9266171E}" srcId="{192BE326-4BB9-41ED-A0F4-DFFE06875831}" destId="{A0DF4BB6-DD95-4DEB-ABE3-6E25FCF05ABE}" srcOrd="2" destOrd="0" parTransId="{33BF9F10-9724-4568-AF43-8355D3C9F925}" sibTransId="{1B281FF7-85AA-492F-B5FB-985FC3A72BF7}"/>
    <dgm:cxn modelId="{12A2BA4C-49AE-45C7-BEB2-32AE39B60C63}" type="presParOf" srcId="{B02EF82E-D3F9-4269-9971-9FC3B3329350}" destId="{D72F21A0-D38F-4029-BE0E-425992CBC727}" srcOrd="0" destOrd="0" presId="urn:microsoft.com/office/officeart/2005/8/layout/venn1"/>
    <dgm:cxn modelId="{C9152CA4-C3A7-46D1-B57F-2DADD4CFE5F3}" type="presParOf" srcId="{B02EF82E-D3F9-4269-9971-9FC3B3329350}" destId="{E42DC369-EF51-482B-A977-DB6C13AB41F3}" srcOrd="1" destOrd="0" presId="urn:microsoft.com/office/officeart/2005/8/layout/venn1"/>
    <dgm:cxn modelId="{ECEB4285-1959-47D6-BDF1-F991AF15A982}" type="presParOf" srcId="{B02EF82E-D3F9-4269-9971-9FC3B3329350}" destId="{4321523F-20E5-4E15-8293-E51E6FFC18A4}" srcOrd="2" destOrd="0" presId="urn:microsoft.com/office/officeart/2005/8/layout/venn1"/>
    <dgm:cxn modelId="{FF4AC2A9-8F97-4E46-BD6C-2C6E1188F00F}" type="presParOf" srcId="{B02EF82E-D3F9-4269-9971-9FC3B3329350}" destId="{7919AD2F-0CE2-43CB-B010-A948834CD082}" srcOrd="3" destOrd="0" presId="urn:microsoft.com/office/officeart/2005/8/layout/venn1"/>
    <dgm:cxn modelId="{EA7F2FFA-60F8-4AB5-97E8-053F6B2702D1}" type="presParOf" srcId="{B02EF82E-D3F9-4269-9971-9FC3B3329350}" destId="{EB1650DD-3BB7-4055-A579-156E8266F7DF}" srcOrd="4" destOrd="0" presId="urn:microsoft.com/office/officeart/2005/8/layout/venn1"/>
    <dgm:cxn modelId="{AF3271AB-BE02-47EB-BDE6-A9EF92E579F0}" type="presParOf" srcId="{B02EF82E-D3F9-4269-9971-9FC3B3329350}" destId="{3AFC46FC-EA2A-4250-BB55-1E8FBBE8716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2EF21C-425B-470E-9DB2-E612907AA4A6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0D64D231-55CC-4D68-96E0-631AC8682A59}">
      <dgm:prSet custT="1"/>
      <dgm:spPr/>
      <dgm:t>
        <a:bodyPr/>
        <a:lstStyle/>
        <a:p>
          <a:pPr rtl="0"/>
          <a:r>
            <a:rPr lang="en-CA" sz="1100" dirty="0" smtClean="0"/>
            <a:t>Well laid out Organization)</a:t>
          </a:r>
          <a:endParaRPr lang="en-CA" sz="1100" dirty="0"/>
        </a:p>
      </dgm:t>
    </dgm:pt>
    <dgm:pt modelId="{02AD9950-71AA-4D13-AA48-93D9266F6156}" type="parTrans" cxnId="{AC8DA212-F057-44B2-9367-6563CC4A3359}">
      <dgm:prSet/>
      <dgm:spPr/>
      <dgm:t>
        <a:bodyPr/>
        <a:lstStyle/>
        <a:p>
          <a:endParaRPr lang="en-CA" sz="1100"/>
        </a:p>
      </dgm:t>
    </dgm:pt>
    <dgm:pt modelId="{243B02D0-B0D9-4645-ADB4-8CED6AB1F5B7}" type="sibTrans" cxnId="{AC8DA212-F057-44B2-9367-6563CC4A3359}">
      <dgm:prSet/>
      <dgm:spPr/>
      <dgm:t>
        <a:bodyPr/>
        <a:lstStyle/>
        <a:p>
          <a:endParaRPr lang="en-CA" sz="1100"/>
        </a:p>
      </dgm:t>
    </dgm:pt>
    <dgm:pt modelId="{32961E73-5CB6-40E5-BEF3-51F8AC97BF57}">
      <dgm:prSet custT="1"/>
      <dgm:spPr/>
      <dgm:t>
        <a:bodyPr/>
        <a:lstStyle/>
        <a:p>
          <a:pPr rtl="0"/>
          <a:r>
            <a:rPr lang="en-CA" sz="1100" dirty="0" smtClean="0"/>
            <a:t>Beautiful Book (Presentation)</a:t>
          </a:r>
          <a:endParaRPr lang="en-CA" sz="1100" dirty="0"/>
        </a:p>
      </dgm:t>
    </dgm:pt>
    <dgm:pt modelId="{E84405CA-CDB8-44C9-B9C9-1B5F8E358C90}" type="parTrans" cxnId="{93D97B7E-C4D7-47D5-A612-722A17BF80DA}">
      <dgm:prSet/>
      <dgm:spPr/>
      <dgm:t>
        <a:bodyPr/>
        <a:lstStyle/>
        <a:p>
          <a:endParaRPr lang="en-CA" sz="1100"/>
        </a:p>
      </dgm:t>
    </dgm:pt>
    <dgm:pt modelId="{1F7E6CDF-BD7D-4D7B-B4B2-AC7569F6C6A6}" type="sibTrans" cxnId="{93D97B7E-C4D7-47D5-A612-722A17BF80DA}">
      <dgm:prSet/>
      <dgm:spPr/>
      <dgm:t>
        <a:bodyPr/>
        <a:lstStyle/>
        <a:p>
          <a:endParaRPr lang="en-CA" sz="1100"/>
        </a:p>
      </dgm:t>
    </dgm:pt>
    <dgm:pt modelId="{99CA427E-04B2-453A-B743-FB9D6D4ACB96}">
      <dgm:prSet custT="1"/>
      <dgm:spPr/>
      <dgm:t>
        <a:bodyPr/>
        <a:lstStyle/>
        <a:p>
          <a:pPr rtl="0"/>
          <a:r>
            <a:rPr lang="en-CA" sz="1100" dirty="0" smtClean="0"/>
            <a:t>Strong Narration (Text Forms)</a:t>
          </a:r>
          <a:endParaRPr lang="en-CA" sz="1100" dirty="0"/>
        </a:p>
      </dgm:t>
    </dgm:pt>
    <dgm:pt modelId="{406F92F3-F688-48F9-8E90-7FAA32F30783}" type="parTrans" cxnId="{6C8CED2F-8307-445B-97D6-92DF0D51A261}">
      <dgm:prSet/>
      <dgm:spPr/>
      <dgm:t>
        <a:bodyPr/>
        <a:lstStyle/>
        <a:p>
          <a:endParaRPr lang="en-CA" sz="1100"/>
        </a:p>
      </dgm:t>
    </dgm:pt>
    <dgm:pt modelId="{CD92BA07-FD55-41EA-AF93-BE8BB819F393}" type="sibTrans" cxnId="{6C8CED2F-8307-445B-97D6-92DF0D51A261}">
      <dgm:prSet/>
      <dgm:spPr/>
      <dgm:t>
        <a:bodyPr/>
        <a:lstStyle/>
        <a:p>
          <a:endParaRPr lang="en-CA" sz="1100"/>
        </a:p>
      </dgm:t>
    </dgm:pt>
    <dgm:pt modelId="{8BBD7099-D6C6-454D-8190-0AC975DF69D5}">
      <dgm:prSet custT="1"/>
      <dgm:spPr/>
      <dgm:t>
        <a:bodyPr/>
        <a:lstStyle/>
        <a:p>
          <a:pPr rtl="0"/>
          <a:r>
            <a:rPr lang="en-CA" sz="1100" dirty="0" smtClean="0"/>
            <a:t>Clear ideas/theme</a:t>
          </a:r>
          <a:endParaRPr lang="en-CA" sz="1100" dirty="0"/>
        </a:p>
      </dgm:t>
    </dgm:pt>
    <dgm:pt modelId="{F75E59C6-8100-4ED2-A51B-EF8FAF5198A6}" type="parTrans" cxnId="{6B199D76-C39F-4068-896C-E6388F040739}">
      <dgm:prSet/>
      <dgm:spPr/>
      <dgm:t>
        <a:bodyPr/>
        <a:lstStyle/>
        <a:p>
          <a:endParaRPr lang="en-CA" sz="1100"/>
        </a:p>
      </dgm:t>
    </dgm:pt>
    <dgm:pt modelId="{6FAC9FEC-7CC2-4AE7-A54A-D662ACDBDF36}" type="sibTrans" cxnId="{6B199D76-C39F-4068-896C-E6388F040739}">
      <dgm:prSet/>
      <dgm:spPr/>
      <dgm:t>
        <a:bodyPr/>
        <a:lstStyle/>
        <a:p>
          <a:endParaRPr lang="en-CA" sz="1100"/>
        </a:p>
      </dgm:t>
    </dgm:pt>
    <dgm:pt modelId="{B3D523B4-A504-4B1B-9064-03831A3644B2}" type="pres">
      <dgm:prSet presAssocID="{7F2EF21C-425B-470E-9DB2-E612907AA4A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12BDFB5-38F3-480D-94FB-E3730FF68E3B}" type="pres">
      <dgm:prSet presAssocID="{8BBD7099-D6C6-454D-8190-0AC975DF69D5}" presName="circ1" presStyleLbl="vennNode1" presStyleIdx="0" presStyleCnt="4"/>
      <dgm:spPr/>
      <dgm:t>
        <a:bodyPr/>
        <a:lstStyle/>
        <a:p>
          <a:endParaRPr lang="en-CA"/>
        </a:p>
      </dgm:t>
    </dgm:pt>
    <dgm:pt modelId="{809B25DB-03BF-4D91-87F4-00B8FDFC2DE9}" type="pres">
      <dgm:prSet presAssocID="{8BBD7099-D6C6-454D-8190-0AC975DF69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F5B7C33-903D-4B1C-A9F7-6C0FC87BE6D7}" type="pres">
      <dgm:prSet presAssocID="{0D64D231-55CC-4D68-96E0-631AC8682A59}" presName="circ2" presStyleLbl="vennNode1" presStyleIdx="1" presStyleCnt="4"/>
      <dgm:spPr/>
      <dgm:t>
        <a:bodyPr/>
        <a:lstStyle/>
        <a:p>
          <a:endParaRPr lang="en-CA"/>
        </a:p>
      </dgm:t>
    </dgm:pt>
    <dgm:pt modelId="{E1A9D5FA-1F3C-425A-84C7-9D1C81E55202}" type="pres">
      <dgm:prSet presAssocID="{0D64D231-55CC-4D68-96E0-631AC8682A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8372EA5-2C8C-44EA-BEC1-B8409EC37C7A}" type="pres">
      <dgm:prSet presAssocID="{99CA427E-04B2-453A-B743-FB9D6D4ACB96}" presName="circ3" presStyleLbl="vennNode1" presStyleIdx="2" presStyleCnt="4"/>
      <dgm:spPr/>
      <dgm:t>
        <a:bodyPr/>
        <a:lstStyle/>
        <a:p>
          <a:endParaRPr lang="en-CA"/>
        </a:p>
      </dgm:t>
    </dgm:pt>
    <dgm:pt modelId="{9F01CC69-2FEF-417B-9435-AA251573ED7C}" type="pres">
      <dgm:prSet presAssocID="{99CA427E-04B2-453A-B743-FB9D6D4ACB9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1F0C369-5EE9-469C-988A-023D0C57415D}" type="pres">
      <dgm:prSet presAssocID="{32961E73-5CB6-40E5-BEF3-51F8AC97BF57}" presName="circ4" presStyleLbl="vennNode1" presStyleIdx="3" presStyleCnt="4"/>
      <dgm:spPr/>
      <dgm:t>
        <a:bodyPr/>
        <a:lstStyle/>
        <a:p>
          <a:endParaRPr lang="en-CA"/>
        </a:p>
      </dgm:t>
    </dgm:pt>
    <dgm:pt modelId="{9044A091-500F-43BB-8BDC-A0F6672EDCCC}" type="pres">
      <dgm:prSet presAssocID="{32961E73-5CB6-40E5-BEF3-51F8AC97BF5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B199D76-C39F-4068-896C-E6388F040739}" srcId="{7F2EF21C-425B-470E-9DB2-E612907AA4A6}" destId="{8BBD7099-D6C6-454D-8190-0AC975DF69D5}" srcOrd="0" destOrd="0" parTransId="{F75E59C6-8100-4ED2-A51B-EF8FAF5198A6}" sibTransId="{6FAC9FEC-7CC2-4AE7-A54A-D662ACDBDF36}"/>
    <dgm:cxn modelId="{D94981B5-CB3A-48E1-9CB3-EAC0108914EF}" type="presOf" srcId="{8BBD7099-D6C6-454D-8190-0AC975DF69D5}" destId="{A12BDFB5-38F3-480D-94FB-E3730FF68E3B}" srcOrd="0" destOrd="0" presId="urn:microsoft.com/office/officeart/2005/8/layout/venn1"/>
    <dgm:cxn modelId="{93D97B7E-C4D7-47D5-A612-722A17BF80DA}" srcId="{7F2EF21C-425B-470E-9DB2-E612907AA4A6}" destId="{32961E73-5CB6-40E5-BEF3-51F8AC97BF57}" srcOrd="3" destOrd="0" parTransId="{E84405CA-CDB8-44C9-B9C9-1B5F8E358C90}" sibTransId="{1F7E6CDF-BD7D-4D7B-B4B2-AC7569F6C6A6}"/>
    <dgm:cxn modelId="{AC8DA212-F057-44B2-9367-6563CC4A3359}" srcId="{7F2EF21C-425B-470E-9DB2-E612907AA4A6}" destId="{0D64D231-55CC-4D68-96E0-631AC8682A59}" srcOrd="1" destOrd="0" parTransId="{02AD9950-71AA-4D13-AA48-93D9266F6156}" sibTransId="{243B02D0-B0D9-4645-ADB4-8CED6AB1F5B7}"/>
    <dgm:cxn modelId="{4584909C-8F29-4C05-ADC8-E6D7B4F6B5E9}" type="presOf" srcId="{99CA427E-04B2-453A-B743-FB9D6D4ACB96}" destId="{9F01CC69-2FEF-417B-9435-AA251573ED7C}" srcOrd="1" destOrd="0" presId="urn:microsoft.com/office/officeart/2005/8/layout/venn1"/>
    <dgm:cxn modelId="{1CEB1C6D-6E86-47FA-9D8A-886CC1A9D847}" type="presOf" srcId="{32961E73-5CB6-40E5-BEF3-51F8AC97BF57}" destId="{9044A091-500F-43BB-8BDC-A0F6672EDCCC}" srcOrd="1" destOrd="0" presId="urn:microsoft.com/office/officeart/2005/8/layout/venn1"/>
    <dgm:cxn modelId="{54C05D7B-3E32-4507-905C-13CFF35B64BF}" type="presOf" srcId="{7F2EF21C-425B-470E-9DB2-E612907AA4A6}" destId="{B3D523B4-A504-4B1B-9064-03831A3644B2}" srcOrd="0" destOrd="0" presId="urn:microsoft.com/office/officeart/2005/8/layout/venn1"/>
    <dgm:cxn modelId="{9E34AF6F-4879-446C-ABAA-C24D524C9C45}" type="presOf" srcId="{8BBD7099-D6C6-454D-8190-0AC975DF69D5}" destId="{809B25DB-03BF-4D91-87F4-00B8FDFC2DE9}" srcOrd="1" destOrd="0" presId="urn:microsoft.com/office/officeart/2005/8/layout/venn1"/>
    <dgm:cxn modelId="{6C8CED2F-8307-445B-97D6-92DF0D51A261}" srcId="{7F2EF21C-425B-470E-9DB2-E612907AA4A6}" destId="{99CA427E-04B2-453A-B743-FB9D6D4ACB96}" srcOrd="2" destOrd="0" parTransId="{406F92F3-F688-48F9-8E90-7FAA32F30783}" sibTransId="{CD92BA07-FD55-41EA-AF93-BE8BB819F393}"/>
    <dgm:cxn modelId="{65B3B6A9-A2FA-4C6A-B8FC-E5B104FF8738}" type="presOf" srcId="{0D64D231-55CC-4D68-96E0-631AC8682A59}" destId="{BF5B7C33-903D-4B1C-A9F7-6C0FC87BE6D7}" srcOrd="0" destOrd="0" presId="urn:microsoft.com/office/officeart/2005/8/layout/venn1"/>
    <dgm:cxn modelId="{E4E3EFD1-2D6C-4653-8546-B50B9056B2B1}" type="presOf" srcId="{32961E73-5CB6-40E5-BEF3-51F8AC97BF57}" destId="{61F0C369-5EE9-469C-988A-023D0C57415D}" srcOrd="0" destOrd="0" presId="urn:microsoft.com/office/officeart/2005/8/layout/venn1"/>
    <dgm:cxn modelId="{EDF42494-4938-4B6E-B502-07B33AE039AD}" type="presOf" srcId="{0D64D231-55CC-4D68-96E0-631AC8682A59}" destId="{E1A9D5FA-1F3C-425A-84C7-9D1C81E55202}" srcOrd="1" destOrd="0" presId="urn:microsoft.com/office/officeart/2005/8/layout/venn1"/>
    <dgm:cxn modelId="{8F55C855-6469-4FE5-BFEF-AD2590B4D85D}" type="presOf" srcId="{99CA427E-04B2-453A-B743-FB9D6D4ACB96}" destId="{88372EA5-2C8C-44EA-BEC1-B8409EC37C7A}" srcOrd="0" destOrd="0" presId="urn:microsoft.com/office/officeart/2005/8/layout/venn1"/>
    <dgm:cxn modelId="{B39723C8-F4C4-4821-9450-0672E51D4D82}" type="presParOf" srcId="{B3D523B4-A504-4B1B-9064-03831A3644B2}" destId="{A12BDFB5-38F3-480D-94FB-E3730FF68E3B}" srcOrd="0" destOrd="0" presId="urn:microsoft.com/office/officeart/2005/8/layout/venn1"/>
    <dgm:cxn modelId="{8D8C71A3-9BD3-4AE6-83F0-C99C4838855A}" type="presParOf" srcId="{B3D523B4-A504-4B1B-9064-03831A3644B2}" destId="{809B25DB-03BF-4D91-87F4-00B8FDFC2DE9}" srcOrd="1" destOrd="0" presId="urn:microsoft.com/office/officeart/2005/8/layout/venn1"/>
    <dgm:cxn modelId="{9155AFD4-798F-4E91-B6B5-41BA0D942E0E}" type="presParOf" srcId="{B3D523B4-A504-4B1B-9064-03831A3644B2}" destId="{BF5B7C33-903D-4B1C-A9F7-6C0FC87BE6D7}" srcOrd="2" destOrd="0" presId="urn:microsoft.com/office/officeart/2005/8/layout/venn1"/>
    <dgm:cxn modelId="{1C396F23-399E-4BE9-82D9-770DFD81B848}" type="presParOf" srcId="{B3D523B4-A504-4B1B-9064-03831A3644B2}" destId="{E1A9D5FA-1F3C-425A-84C7-9D1C81E55202}" srcOrd="3" destOrd="0" presId="urn:microsoft.com/office/officeart/2005/8/layout/venn1"/>
    <dgm:cxn modelId="{A27C4C47-F6C4-4F66-B003-FC1F045D5555}" type="presParOf" srcId="{B3D523B4-A504-4B1B-9064-03831A3644B2}" destId="{88372EA5-2C8C-44EA-BEC1-B8409EC37C7A}" srcOrd="4" destOrd="0" presId="urn:microsoft.com/office/officeart/2005/8/layout/venn1"/>
    <dgm:cxn modelId="{A488049D-51B7-402C-A619-4C3E22843319}" type="presParOf" srcId="{B3D523B4-A504-4B1B-9064-03831A3644B2}" destId="{9F01CC69-2FEF-417B-9435-AA251573ED7C}" srcOrd="5" destOrd="0" presId="urn:microsoft.com/office/officeart/2005/8/layout/venn1"/>
    <dgm:cxn modelId="{7B860C3F-E7A3-4395-81DA-A19F7F03AED4}" type="presParOf" srcId="{B3D523B4-A504-4B1B-9064-03831A3644B2}" destId="{61F0C369-5EE9-469C-988A-023D0C57415D}" srcOrd="6" destOrd="0" presId="urn:microsoft.com/office/officeart/2005/8/layout/venn1"/>
    <dgm:cxn modelId="{3062CFDB-53E6-4B7A-9B75-312C9BA5BAA9}" type="presParOf" srcId="{B3D523B4-A504-4B1B-9064-03831A3644B2}" destId="{9044A091-500F-43BB-8BDC-A0F6672EDCC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D68B37-D9D6-4EDC-ADB8-5EBDAFEA83E8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969147F5-17BE-4FA4-8E86-6F8667705D6D}">
      <dgm:prSet/>
      <dgm:spPr/>
      <dgm:t>
        <a:bodyPr/>
        <a:lstStyle/>
        <a:p>
          <a:pPr rtl="0"/>
          <a:r>
            <a:rPr lang="en-CA" dirty="0" smtClean="0"/>
            <a:t>Clear </a:t>
          </a:r>
          <a:r>
            <a:rPr lang="en-CA" dirty="0" smtClean="0"/>
            <a:t>message/idea </a:t>
          </a:r>
          <a:endParaRPr lang="en-CA" dirty="0"/>
        </a:p>
      </dgm:t>
    </dgm:pt>
    <dgm:pt modelId="{B2FE9D8B-7EE8-4E59-B62F-F73BA9C3D037}" type="parTrans" cxnId="{E6E502D9-273F-4FBF-88AB-3502F9D0E831}">
      <dgm:prSet/>
      <dgm:spPr/>
      <dgm:t>
        <a:bodyPr/>
        <a:lstStyle/>
        <a:p>
          <a:endParaRPr lang="en-CA"/>
        </a:p>
      </dgm:t>
    </dgm:pt>
    <dgm:pt modelId="{5F8E16EC-9AA3-4E2B-88A2-1242792805EF}" type="sibTrans" cxnId="{E6E502D9-273F-4FBF-88AB-3502F9D0E831}">
      <dgm:prSet/>
      <dgm:spPr/>
      <dgm:t>
        <a:bodyPr/>
        <a:lstStyle/>
        <a:p>
          <a:endParaRPr lang="en-CA"/>
        </a:p>
      </dgm:t>
    </dgm:pt>
    <dgm:pt modelId="{9C467377-640D-4158-B6CE-777F39F4575D}">
      <dgm:prSet/>
      <dgm:spPr/>
      <dgm:t>
        <a:bodyPr/>
        <a:lstStyle/>
        <a:p>
          <a:pPr rtl="0"/>
          <a:r>
            <a:rPr lang="en-CA" dirty="0" smtClean="0"/>
            <a:t>Well organized	</a:t>
          </a:r>
          <a:endParaRPr lang="en-CA" dirty="0"/>
        </a:p>
      </dgm:t>
    </dgm:pt>
    <dgm:pt modelId="{A584D367-E11D-4C84-A8C5-0EE32805CDE2}" type="parTrans" cxnId="{7713EB52-CF2F-46F7-92D5-CA35AEA1CB4E}">
      <dgm:prSet/>
      <dgm:spPr/>
      <dgm:t>
        <a:bodyPr/>
        <a:lstStyle/>
        <a:p>
          <a:endParaRPr lang="en-CA"/>
        </a:p>
      </dgm:t>
    </dgm:pt>
    <dgm:pt modelId="{BCF3C616-8671-4EB1-BF58-66872DDEBF32}" type="sibTrans" cxnId="{7713EB52-CF2F-46F7-92D5-CA35AEA1CB4E}">
      <dgm:prSet/>
      <dgm:spPr/>
      <dgm:t>
        <a:bodyPr/>
        <a:lstStyle/>
        <a:p>
          <a:endParaRPr lang="en-CA"/>
        </a:p>
      </dgm:t>
    </dgm:pt>
    <dgm:pt modelId="{CC9963CB-0C46-475E-9D80-288ECECA4F0E}">
      <dgm:prSet/>
      <dgm:spPr/>
      <dgm:t>
        <a:bodyPr/>
        <a:lstStyle/>
        <a:p>
          <a:pPr rtl="0"/>
          <a:r>
            <a:rPr lang="en-CA" dirty="0" smtClean="0"/>
            <a:t>Use of Dialogue-Conventions</a:t>
          </a:r>
          <a:endParaRPr lang="en-CA" dirty="0"/>
        </a:p>
      </dgm:t>
    </dgm:pt>
    <dgm:pt modelId="{10FA0827-524B-4B85-9E56-04416E790EE0}" type="parTrans" cxnId="{350BE125-C367-4954-846B-7C7B0A0D83B6}">
      <dgm:prSet/>
      <dgm:spPr/>
    </dgm:pt>
    <dgm:pt modelId="{C34BD432-E8AF-4A27-A908-6419C568F517}" type="sibTrans" cxnId="{350BE125-C367-4954-846B-7C7B0A0D83B6}">
      <dgm:prSet/>
      <dgm:spPr/>
    </dgm:pt>
    <dgm:pt modelId="{52845480-5D35-40E3-94B8-FC0EC49E528A}" type="pres">
      <dgm:prSet presAssocID="{55D68B37-D9D6-4EDC-ADB8-5EBDAFEA83E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DD62C69-FC00-4D44-AADC-D888E4F085F8}" type="pres">
      <dgm:prSet presAssocID="{969147F5-17BE-4FA4-8E86-6F8667705D6D}" presName="circ1" presStyleLbl="vennNode1" presStyleIdx="0" presStyleCnt="3"/>
      <dgm:spPr/>
      <dgm:t>
        <a:bodyPr/>
        <a:lstStyle/>
        <a:p>
          <a:endParaRPr lang="en-CA"/>
        </a:p>
      </dgm:t>
    </dgm:pt>
    <dgm:pt modelId="{1D6A3A97-59DE-4A68-AB47-B19CC6599BFE}" type="pres">
      <dgm:prSet presAssocID="{969147F5-17BE-4FA4-8E86-6F8667705D6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8663737-1FB8-4870-92AE-ECA05F418145}" type="pres">
      <dgm:prSet presAssocID="{9C467377-640D-4158-B6CE-777F39F4575D}" presName="circ2" presStyleLbl="vennNode1" presStyleIdx="1" presStyleCnt="3" custLinFactNeighborX="-645" custLinFactNeighborY="85"/>
      <dgm:spPr/>
      <dgm:t>
        <a:bodyPr/>
        <a:lstStyle/>
        <a:p>
          <a:endParaRPr lang="en-CA"/>
        </a:p>
      </dgm:t>
    </dgm:pt>
    <dgm:pt modelId="{4A5D862B-5F73-4A4D-9DA6-2D50243A3875}" type="pres">
      <dgm:prSet presAssocID="{9C467377-640D-4158-B6CE-777F39F4575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C845509-F805-4164-8E8A-9F588073EC70}" type="pres">
      <dgm:prSet presAssocID="{CC9963CB-0C46-475E-9D80-288ECECA4F0E}" presName="circ3" presStyleLbl="vennNode1" presStyleIdx="2" presStyleCnt="3" custLinFactNeighborX="-1218" custLinFactNeighborY="2083"/>
      <dgm:spPr/>
      <dgm:t>
        <a:bodyPr/>
        <a:lstStyle/>
        <a:p>
          <a:endParaRPr lang="en-CA"/>
        </a:p>
      </dgm:t>
    </dgm:pt>
    <dgm:pt modelId="{8A41FDC0-6D81-4F2D-BDF0-7B03B21F8537}" type="pres">
      <dgm:prSet presAssocID="{CC9963CB-0C46-475E-9D80-288ECECA4F0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286AFDB-78D8-4DDC-A881-450E50497FFE}" type="presOf" srcId="{969147F5-17BE-4FA4-8E86-6F8667705D6D}" destId="{0DD62C69-FC00-4D44-AADC-D888E4F085F8}" srcOrd="0" destOrd="0" presId="urn:microsoft.com/office/officeart/2005/8/layout/venn1"/>
    <dgm:cxn modelId="{B23D68B4-A33F-45F3-AA4A-60DB227AF021}" type="presOf" srcId="{CC9963CB-0C46-475E-9D80-288ECECA4F0E}" destId="{8A41FDC0-6D81-4F2D-BDF0-7B03B21F8537}" srcOrd="1" destOrd="0" presId="urn:microsoft.com/office/officeart/2005/8/layout/venn1"/>
    <dgm:cxn modelId="{B91BEAFC-671A-4157-9FD7-4F6F8444CFD7}" type="presOf" srcId="{9C467377-640D-4158-B6CE-777F39F4575D}" destId="{4A5D862B-5F73-4A4D-9DA6-2D50243A3875}" srcOrd="1" destOrd="0" presId="urn:microsoft.com/office/officeart/2005/8/layout/venn1"/>
    <dgm:cxn modelId="{E6E502D9-273F-4FBF-88AB-3502F9D0E831}" srcId="{55D68B37-D9D6-4EDC-ADB8-5EBDAFEA83E8}" destId="{969147F5-17BE-4FA4-8E86-6F8667705D6D}" srcOrd="0" destOrd="0" parTransId="{B2FE9D8B-7EE8-4E59-B62F-F73BA9C3D037}" sibTransId="{5F8E16EC-9AA3-4E2B-88A2-1242792805EF}"/>
    <dgm:cxn modelId="{7713EB52-CF2F-46F7-92D5-CA35AEA1CB4E}" srcId="{55D68B37-D9D6-4EDC-ADB8-5EBDAFEA83E8}" destId="{9C467377-640D-4158-B6CE-777F39F4575D}" srcOrd="1" destOrd="0" parTransId="{A584D367-E11D-4C84-A8C5-0EE32805CDE2}" sibTransId="{BCF3C616-8671-4EB1-BF58-66872DDEBF32}"/>
    <dgm:cxn modelId="{E881F50F-E73E-43D4-828D-F7559F966B2F}" type="presOf" srcId="{55D68B37-D9D6-4EDC-ADB8-5EBDAFEA83E8}" destId="{52845480-5D35-40E3-94B8-FC0EC49E528A}" srcOrd="0" destOrd="0" presId="urn:microsoft.com/office/officeart/2005/8/layout/venn1"/>
    <dgm:cxn modelId="{01D30181-A5E7-4595-999B-2EF600762602}" type="presOf" srcId="{969147F5-17BE-4FA4-8E86-6F8667705D6D}" destId="{1D6A3A97-59DE-4A68-AB47-B19CC6599BFE}" srcOrd="1" destOrd="0" presId="urn:microsoft.com/office/officeart/2005/8/layout/venn1"/>
    <dgm:cxn modelId="{350BE125-C367-4954-846B-7C7B0A0D83B6}" srcId="{55D68B37-D9D6-4EDC-ADB8-5EBDAFEA83E8}" destId="{CC9963CB-0C46-475E-9D80-288ECECA4F0E}" srcOrd="2" destOrd="0" parTransId="{10FA0827-524B-4B85-9E56-04416E790EE0}" sibTransId="{C34BD432-E8AF-4A27-A908-6419C568F517}"/>
    <dgm:cxn modelId="{10761DF8-FA27-4EFD-946D-E290536CDCA6}" type="presOf" srcId="{CC9963CB-0C46-475E-9D80-288ECECA4F0E}" destId="{BC845509-F805-4164-8E8A-9F588073EC70}" srcOrd="0" destOrd="0" presId="urn:microsoft.com/office/officeart/2005/8/layout/venn1"/>
    <dgm:cxn modelId="{9F3AE01C-A403-4C45-9B7C-6120C1027FAC}" type="presOf" srcId="{9C467377-640D-4158-B6CE-777F39F4575D}" destId="{88663737-1FB8-4870-92AE-ECA05F418145}" srcOrd="0" destOrd="0" presId="urn:microsoft.com/office/officeart/2005/8/layout/venn1"/>
    <dgm:cxn modelId="{FCD92003-6A7D-43AC-BF50-B217683B6D28}" type="presParOf" srcId="{52845480-5D35-40E3-94B8-FC0EC49E528A}" destId="{0DD62C69-FC00-4D44-AADC-D888E4F085F8}" srcOrd="0" destOrd="0" presId="urn:microsoft.com/office/officeart/2005/8/layout/venn1"/>
    <dgm:cxn modelId="{04415A01-236D-4D3C-BD22-81C249383291}" type="presParOf" srcId="{52845480-5D35-40E3-94B8-FC0EC49E528A}" destId="{1D6A3A97-59DE-4A68-AB47-B19CC6599BFE}" srcOrd="1" destOrd="0" presId="urn:microsoft.com/office/officeart/2005/8/layout/venn1"/>
    <dgm:cxn modelId="{74277D1A-5A9F-43F1-A162-6C2360A5E68F}" type="presParOf" srcId="{52845480-5D35-40E3-94B8-FC0EC49E528A}" destId="{88663737-1FB8-4870-92AE-ECA05F418145}" srcOrd="2" destOrd="0" presId="urn:microsoft.com/office/officeart/2005/8/layout/venn1"/>
    <dgm:cxn modelId="{280DE262-AD7B-4083-9529-234BDF88C73C}" type="presParOf" srcId="{52845480-5D35-40E3-94B8-FC0EC49E528A}" destId="{4A5D862B-5F73-4A4D-9DA6-2D50243A3875}" srcOrd="3" destOrd="0" presId="urn:microsoft.com/office/officeart/2005/8/layout/venn1"/>
    <dgm:cxn modelId="{FD04ACE4-F844-4B1F-85CF-47902046E15F}" type="presParOf" srcId="{52845480-5D35-40E3-94B8-FC0EC49E528A}" destId="{BC845509-F805-4164-8E8A-9F588073EC70}" srcOrd="4" destOrd="0" presId="urn:microsoft.com/office/officeart/2005/8/layout/venn1"/>
    <dgm:cxn modelId="{8BF2DFAC-C893-4601-B6C9-02B0EC5C3F18}" type="presParOf" srcId="{52845480-5D35-40E3-94B8-FC0EC49E528A}" destId="{8A41FDC0-6D81-4F2D-BDF0-7B03B21F853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E62070-1807-44A5-89E4-798C793CB51A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812FE515-C4B2-4A2E-BBA9-58B8BA6EA16D}">
      <dgm:prSet/>
      <dgm:spPr/>
      <dgm:t>
        <a:bodyPr/>
        <a:lstStyle/>
        <a:p>
          <a:pPr rtl="0"/>
          <a:r>
            <a:rPr lang="en-CA" dirty="0" smtClean="0"/>
            <a:t>Clear </a:t>
          </a:r>
          <a:r>
            <a:rPr lang="en-CA" dirty="0" smtClean="0"/>
            <a:t>idea</a:t>
          </a:r>
          <a:endParaRPr lang="en-CA" dirty="0"/>
        </a:p>
      </dgm:t>
    </dgm:pt>
    <dgm:pt modelId="{13962B04-9710-4137-9DE6-31EF4A1AD043}" type="parTrans" cxnId="{9183119E-2655-40AB-8A66-E8D628903FDF}">
      <dgm:prSet/>
      <dgm:spPr/>
      <dgm:t>
        <a:bodyPr/>
        <a:lstStyle/>
        <a:p>
          <a:endParaRPr lang="en-CA"/>
        </a:p>
      </dgm:t>
    </dgm:pt>
    <dgm:pt modelId="{0C3325E0-B020-4EC4-827D-2C2770D1020E}" type="sibTrans" cxnId="{9183119E-2655-40AB-8A66-E8D628903FDF}">
      <dgm:prSet/>
      <dgm:spPr/>
      <dgm:t>
        <a:bodyPr/>
        <a:lstStyle/>
        <a:p>
          <a:endParaRPr lang="en-CA"/>
        </a:p>
      </dgm:t>
    </dgm:pt>
    <dgm:pt modelId="{C40CC85C-FA4F-4FC5-9406-6093A801D819}">
      <dgm:prSet/>
      <dgm:spPr/>
      <dgm:t>
        <a:bodyPr/>
        <a:lstStyle/>
        <a:p>
          <a:pPr rtl="0"/>
          <a:r>
            <a:rPr lang="en-CA" i="0" dirty="0" smtClean="0"/>
            <a:t>Interesting Presentation</a:t>
          </a:r>
          <a:endParaRPr lang="en-CA" i="0" dirty="0"/>
        </a:p>
      </dgm:t>
    </dgm:pt>
    <dgm:pt modelId="{C5F35156-CCEB-4C2A-99CF-A8B3605DE60A}" type="parTrans" cxnId="{A9BAA6B2-88C1-4D79-8C00-9517EBADC8A3}">
      <dgm:prSet/>
      <dgm:spPr/>
      <dgm:t>
        <a:bodyPr/>
        <a:lstStyle/>
        <a:p>
          <a:endParaRPr lang="en-CA"/>
        </a:p>
      </dgm:t>
    </dgm:pt>
    <dgm:pt modelId="{7BDAD0A8-5A08-418C-B950-B07C856A8343}" type="sibTrans" cxnId="{A9BAA6B2-88C1-4D79-8C00-9517EBADC8A3}">
      <dgm:prSet/>
      <dgm:spPr/>
      <dgm:t>
        <a:bodyPr/>
        <a:lstStyle/>
        <a:p>
          <a:endParaRPr lang="en-CA"/>
        </a:p>
      </dgm:t>
    </dgm:pt>
    <dgm:pt modelId="{85E39A56-093D-481C-8F3C-68B35467006D}">
      <dgm:prSet/>
      <dgm:spPr/>
      <dgm:t>
        <a:bodyPr/>
        <a:lstStyle/>
        <a:p>
          <a:pPr rtl="0"/>
          <a:r>
            <a:rPr lang="en-CA" i="0" dirty="0" smtClean="0"/>
            <a:t>Clear Pattern/structure (Organization)</a:t>
          </a:r>
          <a:endParaRPr lang="en-CA" i="0" dirty="0"/>
        </a:p>
      </dgm:t>
    </dgm:pt>
    <dgm:pt modelId="{C39B18F7-5664-42EA-BEF2-3F1A7564805C}" type="parTrans" cxnId="{F120139B-5D34-41D4-B50E-132F6C180593}">
      <dgm:prSet/>
      <dgm:spPr/>
      <dgm:t>
        <a:bodyPr/>
        <a:lstStyle/>
        <a:p>
          <a:endParaRPr lang="en-CA"/>
        </a:p>
      </dgm:t>
    </dgm:pt>
    <dgm:pt modelId="{AB5DAA35-5D4F-4DEB-A006-6FABA87962B6}" type="sibTrans" cxnId="{F120139B-5D34-41D4-B50E-132F6C180593}">
      <dgm:prSet/>
      <dgm:spPr/>
      <dgm:t>
        <a:bodyPr/>
        <a:lstStyle/>
        <a:p>
          <a:endParaRPr lang="en-CA"/>
        </a:p>
      </dgm:t>
    </dgm:pt>
    <dgm:pt modelId="{1863C04B-C3A4-4CF4-8268-CD7BD2F6D970}" type="pres">
      <dgm:prSet presAssocID="{C5E62070-1807-44A5-89E4-798C793CB5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6CDD7E1-6954-4FF1-B328-68D367020014}" type="pres">
      <dgm:prSet presAssocID="{812FE515-C4B2-4A2E-BBA9-58B8BA6EA16D}" presName="circ1" presStyleLbl="vennNode1" presStyleIdx="0" presStyleCnt="3" custLinFactNeighborX="1696" custLinFactNeighborY="1121"/>
      <dgm:spPr/>
      <dgm:t>
        <a:bodyPr/>
        <a:lstStyle/>
        <a:p>
          <a:endParaRPr lang="en-CA"/>
        </a:p>
      </dgm:t>
    </dgm:pt>
    <dgm:pt modelId="{417757C8-D966-444E-95F0-812ED260E086}" type="pres">
      <dgm:prSet presAssocID="{812FE515-C4B2-4A2E-BBA9-58B8BA6EA16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5B9DF96-E60E-42C6-B36A-B2C0226C6681}" type="pres">
      <dgm:prSet presAssocID="{C40CC85C-FA4F-4FC5-9406-6093A801D819}" presName="circ2" presStyleLbl="vennNode1" presStyleIdx="1" presStyleCnt="3"/>
      <dgm:spPr/>
      <dgm:t>
        <a:bodyPr/>
        <a:lstStyle/>
        <a:p>
          <a:endParaRPr lang="en-CA"/>
        </a:p>
      </dgm:t>
    </dgm:pt>
    <dgm:pt modelId="{E7F18B75-7243-4B76-A573-1CE8D08D6BC7}" type="pres">
      <dgm:prSet presAssocID="{C40CC85C-FA4F-4FC5-9406-6093A801D81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73E9FC5-98DF-4F20-9C70-D02E840CEE0C}" type="pres">
      <dgm:prSet presAssocID="{85E39A56-093D-481C-8F3C-68B35467006D}" presName="circ3" presStyleLbl="vennNode1" presStyleIdx="2" presStyleCnt="3"/>
      <dgm:spPr/>
      <dgm:t>
        <a:bodyPr/>
        <a:lstStyle/>
        <a:p>
          <a:endParaRPr lang="en-CA"/>
        </a:p>
      </dgm:t>
    </dgm:pt>
    <dgm:pt modelId="{5139E628-D8A2-4188-A22E-D827137564D5}" type="pres">
      <dgm:prSet presAssocID="{85E39A56-093D-481C-8F3C-68B35467006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74E22D9-39E1-4022-8DEA-3E76D6B20024}" type="presOf" srcId="{812FE515-C4B2-4A2E-BBA9-58B8BA6EA16D}" destId="{417757C8-D966-444E-95F0-812ED260E086}" srcOrd="0" destOrd="0" presId="urn:microsoft.com/office/officeart/2005/8/layout/venn1"/>
    <dgm:cxn modelId="{0FB37547-F6C2-4A78-BCA7-F0A775ED3E51}" type="presOf" srcId="{812FE515-C4B2-4A2E-BBA9-58B8BA6EA16D}" destId="{E6CDD7E1-6954-4FF1-B328-68D367020014}" srcOrd="1" destOrd="0" presId="urn:microsoft.com/office/officeart/2005/8/layout/venn1"/>
    <dgm:cxn modelId="{719DE672-5849-4ED2-A54C-7BF51152D500}" type="presOf" srcId="{85E39A56-093D-481C-8F3C-68B35467006D}" destId="{5139E628-D8A2-4188-A22E-D827137564D5}" srcOrd="1" destOrd="0" presId="urn:microsoft.com/office/officeart/2005/8/layout/venn1"/>
    <dgm:cxn modelId="{81869C79-EC87-493D-B6E8-7D947EF16EFB}" type="presOf" srcId="{C5E62070-1807-44A5-89E4-798C793CB51A}" destId="{1863C04B-C3A4-4CF4-8268-CD7BD2F6D970}" srcOrd="0" destOrd="0" presId="urn:microsoft.com/office/officeart/2005/8/layout/venn1"/>
    <dgm:cxn modelId="{D6CC1B5B-0EE2-413F-B04B-18F803AE6173}" type="presOf" srcId="{85E39A56-093D-481C-8F3C-68B35467006D}" destId="{D73E9FC5-98DF-4F20-9C70-D02E840CEE0C}" srcOrd="0" destOrd="0" presId="urn:microsoft.com/office/officeart/2005/8/layout/venn1"/>
    <dgm:cxn modelId="{9183119E-2655-40AB-8A66-E8D628903FDF}" srcId="{C5E62070-1807-44A5-89E4-798C793CB51A}" destId="{812FE515-C4B2-4A2E-BBA9-58B8BA6EA16D}" srcOrd="0" destOrd="0" parTransId="{13962B04-9710-4137-9DE6-31EF4A1AD043}" sibTransId="{0C3325E0-B020-4EC4-827D-2C2770D1020E}"/>
    <dgm:cxn modelId="{A9BAA6B2-88C1-4D79-8C00-9517EBADC8A3}" srcId="{C5E62070-1807-44A5-89E4-798C793CB51A}" destId="{C40CC85C-FA4F-4FC5-9406-6093A801D819}" srcOrd="1" destOrd="0" parTransId="{C5F35156-CCEB-4C2A-99CF-A8B3605DE60A}" sibTransId="{7BDAD0A8-5A08-418C-B950-B07C856A8343}"/>
    <dgm:cxn modelId="{F120139B-5D34-41D4-B50E-132F6C180593}" srcId="{C5E62070-1807-44A5-89E4-798C793CB51A}" destId="{85E39A56-093D-481C-8F3C-68B35467006D}" srcOrd="2" destOrd="0" parTransId="{C39B18F7-5664-42EA-BEF2-3F1A7564805C}" sibTransId="{AB5DAA35-5D4F-4DEB-A006-6FABA87962B6}"/>
    <dgm:cxn modelId="{A5EC9CC0-3923-4A77-BF2F-784FF22DEDF1}" type="presOf" srcId="{C40CC85C-FA4F-4FC5-9406-6093A801D819}" destId="{F5B9DF96-E60E-42C6-B36A-B2C0226C6681}" srcOrd="0" destOrd="0" presId="urn:microsoft.com/office/officeart/2005/8/layout/venn1"/>
    <dgm:cxn modelId="{B8753307-A1EE-4CB4-8AAF-430A92BC39BB}" type="presOf" srcId="{C40CC85C-FA4F-4FC5-9406-6093A801D819}" destId="{E7F18B75-7243-4B76-A573-1CE8D08D6BC7}" srcOrd="1" destOrd="0" presId="urn:microsoft.com/office/officeart/2005/8/layout/venn1"/>
    <dgm:cxn modelId="{8DA06E50-5A26-415C-80AC-3A2779074229}" type="presParOf" srcId="{1863C04B-C3A4-4CF4-8268-CD7BD2F6D970}" destId="{E6CDD7E1-6954-4FF1-B328-68D367020014}" srcOrd="0" destOrd="0" presId="urn:microsoft.com/office/officeart/2005/8/layout/venn1"/>
    <dgm:cxn modelId="{69F020BB-0936-4FC4-A693-5DC542D9D4F8}" type="presParOf" srcId="{1863C04B-C3A4-4CF4-8268-CD7BD2F6D970}" destId="{417757C8-D966-444E-95F0-812ED260E086}" srcOrd="1" destOrd="0" presId="urn:microsoft.com/office/officeart/2005/8/layout/venn1"/>
    <dgm:cxn modelId="{746DA927-DB5E-4BCB-92EE-AC330D4F785D}" type="presParOf" srcId="{1863C04B-C3A4-4CF4-8268-CD7BD2F6D970}" destId="{F5B9DF96-E60E-42C6-B36A-B2C0226C6681}" srcOrd="2" destOrd="0" presId="urn:microsoft.com/office/officeart/2005/8/layout/venn1"/>
    <dgm:cxn modelId="{D96FB6C4-9E54-49F8-AB98-F71F5CF80C78}" type="presParOf" srcId="{1863C04B-C3A4-4CF4-8268-CD7BD2F6D970}" destId="{E7F18B75-7243-4B76-A573-1CE8D08D6BC7}" srcOrd="3" destOrd="0" presId="urn:microsoft.com/office/officeart/2005/8/layout/venn1"/>
    <dgm:cxn modelId="{9BA88B07-C10F-4A8F-B13B-A7F338646D3C}" type="presParOf" srcId="{1863C04B-C3A4-4CF4-8268-CD7BD2F6D970}" destId="{D73E9FC5-98DF-4F20-9C70-D02E840CEE0C}" srcOrd="4" destOrd="0" presId="urn:microsoft.com/office/officeart/2005/8/layout/venn1"/>
    <dgm:cxn modelId="{73EDF19B-A8C5-41BC-8A21-9845141DA59F}" type="presParOf" srcId="{1863C04B-C3A4-4CF4-8268-CD7BD2F6D970}" destId="{5139E628-D8A2-4188-A22E-D827137564D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A30E31-F89E-4FE4-80AD-8CAC7F72D980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DE8FC18B-B028-426F-B76B-6F77FA428AE1}">
      <dgm:prSet/>
      <dgm:spPr/>
      <dgm:t>
        <a:bodyPr/>
        <a:lstStyle/>
        <a:p>
          <a:pPr rtl="0"/>
          <a:r>
            <a:rPr lang="en-CA" dirty="0" smtClean="0"/>
            <a:t>Repeating Phrase or pattern</a:t>
          </a:r>
          <a:endParaRPr lang="en-CA" dirty="0"/>
        </a:p>
      </dgm:t>
    </dgm:pt>
    <dgm:pt modelId="{2B895FF8-E05A-4F52-A7E4-590C626DEA5D}" type="parTrans" cxnId="{46E8495A-FE2E-47BE-8E7F-768EF9425E93}">
      <dgm:prSet/>
      <dgm:spPr/>
      <dgm:t>
        <a:bodyPr/>
        <a:lstStyle/>
        <a:p>
          <a:endParaRPr lang="en-CA"/>
        </a:p>
      </dgm:t>
    </dgm:pt>
    <dgm:pt modelId="{F5CA5621-DFE8-4D5D-864F-F5BC6A2D7C51}" type="sibTrans" cxnId="{46E8495A-FE2E-47BE-8E7F-768EF9425E93}">
      <dgm:prSet/>
      <dgm:spPr/>
      <dgm:t>
        <a:bodyPr/>
        <a:lstStyle/>
        <a:p>
          <a:endParaRPr lang="en-CA"/>
        </a:p>
      </dgm:t>
    </dgm:pt>
    <dgm:pt modelId="{C80031AB-EEB4-46EF-9B32-F852792F6A66}">
      <dgm:prSet/>
      <dgm:spPr/>
      <dgm:t>
        <a:bodyPr/>
        <a:lstStyle/>
        <a:p>
          <a:pPr rtl="0"/>
          <a:r>
            <a:rPr lang="en-CA" dirty="0" smtClean="0"/>
            <a:t>Clear ideas</a:t>
          </a:r>
          <a:endParaRPr lang="en-CA" dirty="0"/>
        </a:p>
      </dgm:t>
    </dgm:pt>
    <dgm:pt modelId="{595A1376-0065-4635-88A3-EDD3429B5309}" type="parTrans" cxnId="{5D4E0E13-2A74-4890-8A25-62CB1678F675}">
      <dgm:prSet/>
      <dgm:spPr/>
      <dgm:t>
        <a:bodyPr/>
        <a:lstStyle/>
        <a:p>
          <a:endParaRPr lang="en-CA"/>
        </a:p>
      </dgm:t>
    </dgm:pt>
    <dgm:pt modelId="{B147612D-4E24-49D7-B04E-927812CC19C8}" type="sibTrans" cxnId="{5D4E0E13-2A74-4890-8A25-62CB1678F675}">
      <dgm:prSet/>
      <dgm:spPr/>
      <dgm:t>
        <a:bodyPr/>
        <a:lstStyle/>
        <a:p>
          <a:endParaRPr lang="en-CA"/>
        </a:p>
      </dgm:t>
    </dgm:pt>
    <dgm:pt modelId="{6BBFF986-0183-4891-BAD4-F06ECDB9F247}" type="pres">
      <dgm:prSet presAssocID="{2FA30E31-F89E-4FE4-80AD-8CAC7F72D98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FE8FBD3-948B-4719-8103-AA4419A9D48A}" type="pres">
      <dgm:prSet presAssocID="{DE8FC18B-B028-426F-B76B-6F77FA428AE1}" presName="circ1" presStyleLbl="vennNode1" presStyleIdx="0" presStyleCnt="2"/>
      <dgm:spPr/>
      <dgm:t>
        <a:bodyPr/>
        <a:lstStyle/>
        <a:p>
          <a:endParaRPr lang="en-CA"/>
        </a:p>
      </dgm:t>
    </dgm:pt>
    <dgm:pt modelId="{55F62E6D-7E2A-4F0B-8B70-5C8F93E1CF69}" type="pres">
      <dgm:prSet presAssocID="{DE8FC18B-B028-426F-B76B-6F77FA428AE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71B97F-B0B8-4253-AEDC-02A47587FB04}" type="pres">
      <dgm:prSet presAssocID="{C80031AB-EEB4-46EF-9B32-F852792F6A66}" presName="circ2" presStyleLbl="vennNode1" presStyleIdx="1" presStyleCnt="2"/>
      <dgm:spPr/>
      <dgm:t>
        <a:bodyPr/>
        <a:lstStyle/>
        <a:p>
          <a:endParaRPr lang="en-CA"/>
        </a:p>
      </dgm:t>
    </dgm:pt>
    <dgm:pt modelId="{D378939B-5822-46D5-B425-B699B7A594CC}" type="pres">
      <dgm:prSet presAssocID="{C80031AB-EEB4-46EF-9B32-F852792F6A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50CE609-2A66-445A-9F58-11AFC57BCF6A}" type="presOf" srcId="{DE8FC18B-B028-426F-B76B-6F77FA428AE1}" destId="{55F62E6D-7E2A-4F0B-8B70-5C8F93E1CF69}" srcOrd="1" destOrd="0" presId="urn:microsoft.com/office/officeart/2005/8/layout/venn1"/>
    <dgm:cxn modelId="{7EE59436-F945-4458-A951-F0CD61E6DD78}" type="presOf" srcId="{C80031AB-EEB4-46EF-9B32-F852792F6A66}" destId="{D378939B-5822-46D5-B425-B699B7A594CC}" srcOrd="1" destOrd="0" presId="urn:microsoft.com/office/officeart/2005/8/layout/venn1"/>
    <dgm:cxn modelId="{5D4E0E13-2A74-4890-8A25-62CB1678F675}" srcId="{2FA30E31-F89E-4FE4-80AD-8CAC7F72D980}" destId="{C80031AB-EEB4-46EF-9B32-F852792F6A66}" srcOrd="1" destOrd="0" parTransId="{595A1376-0065-4635-88A3-EDD3429B5309}" sibTransId="{B147612D-4E24-49D7-B04E-927812CC19C8}"/>
    <dgm:cxn modelId="{C38E74E0-2FC9-4F31-BC0A-3744D9844CD3}" type="presOf" srcId="{DE8FC18B-B028-426F-B76B-6F77FA428AE1}" destId="{AFE8FBD3-948B-4719-8103-AA4419A9D48A}" srcOrd="0" destOrd="0" presId="urn:microsoft.com/office/officeart/2005/8/layout/venn1"/>
    <dgm:cxn modelId="{46E8495A-FE2E-47BE-8E7F-768EF9425E93}" srcId="{2FA30E31-F89E-4FE4-80AD-8CAC7F72D980}" destId="{DE8FC18B-B028-426F-B76B-6F77FA428AE1}" srcOrd="0" destOrd="0" parTransId="{2B895FF8-E05A-4F52-A7E4-590C626DEA5D}" sibTransId="{F5CA5621-DFE8-4D5D-864F-F5BC6A2D7C51}"/>
    <dgm:cxn modelId="{4E5890C9-D189-49E1-B419-FD11F5211E79}" type="presOf" srcId="{C80031AB-EEB4-46EF-9B32-F852792F6A66}" destId="{EF71B97F-B0B8-4253-AEDC-02A47587FB04}" srcOrd="0" destOrd="0" presId="urn:microsoft.com/office/officeart/2005/8/layout/venn1"/>
    <dgm:cxn modelId="{9AAD4B69-F3CF-4981-A479-202D78D941D7}" type="presOf" srcId="{2FA30E31-F89E-4FE4-80AD-8CAC7F72D980}" destId="{6BBFF986-0183-4891-BAD4-F06ECDB9F247}" srcOrd="0" destOrd="0" presId="urn:microsoft.com/office/officeart/2005/8/layout/venn1"/>
    <dgm:cxn modelId="{6AFBA989-8F3D-4420-A6F1-98394367D68E}" type="presParOf" srcId="{6BBFF986-0183-4891-BAD4-F06ECDB9F247}" destId="{AFE8FBD3-948B-4719-8103-AA4419A9D48A}" srcOrd="0" destOrd="0" presId="urn:microsoft.com/office/officeart/2005/8/layout/venn1"/>
    <dgm:cxn modelId="{F03CA241-EB8B-4DD3-B41B-496C15A024E9}" type="presParOf" srcId="{6BBFF986-0183-4891-BAD4-F06ECDB9F247}" destId="{55F62E6D-7E2A-4F0B-8B70-5C8F93E1CF69}" srcOrd="1" destOrd="0" presId="urn:microsoft.com/office/officeart/2005/8/layout/venn1"/>
    <dgm:cxn modelId="{59ADE4CB-A279-4B9E-802C-7E18B51A33AD}" type="presParOf" srcId="{6BBFF986-0183-4891-BAD4-F06ECDB9F247}" destId="{EF71B97F-B0B8-4253-AEDC-02A47587FB04}" srcOrd="2" destOrd="0" presId="urn:microsoft.com/office/officeart/2005/8/layout/venn1"/>
    <dgm:cxn modelId="{4A68807E-4498-4C25-A440-ED4AF65ED74F}" type="presParOf" srcId="{6BBFF986-0183-4891-BAD4-F06ECDB9F247}" destId="{D378939B-5822-46D5-B425-B699B7A594C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F77428-EC07-45B5-8B97-3619137BF665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E22F4B05-97C8-4239-8A21-1D3B945D655B}">
      <dgm:prSet/>
      <dgm:spPr/>
      <dgm:t>
        <a:bodyPr/>
        <a:lstStyle/>
        <a:p>
          <a:pPr rtl="0"/>
          <a:r>
            <a:rPr lang="en-CA" dirty="0" smtClean="0"/>
            <a:t>Clear Idea/Message</a:t>
          </a:r>
        </a:p>
        <a:p>
          <a:pPr rtl="0"/>
          <a:r>
            <a:rPr lang="en-CA" dirty="0" smtClean="0"/>
            <a:t>(Ideas)</a:t>
          </a:r>
          <a:endParaRPr lang="en-CA" dirty="0"/>
        </a:p>
      </dgm:t>
    </dgm:pt>
    <dgm:pt modelId="{E88EB1BF-78DB-4533-AEDB-DC6A0AA5B1EB}" type="parTrans" cxnId="{E8F6F4D8-F2FC-41AD-A8BE-FDDF3D6CC928}">
      <dgm:prSet/>
      <dgm:spPr/>
      <dgm:t>
        <a:bodyPr/>
        <a:lstStyle/>
        <a:p>
          <a:endParaRPr lang="en-CA"/>
        </a:p>
      </dgm:t>
    </dgm:pt>
    <dgm:pt modelId="{EF085B09-941A-4E0C-A3B5-85A7CF2172B2}" type="sibTrans" cxnId="{E8F6F4D8-F2FC-41AD-A8BE-FDDF3D6CC928}">
      <dgm:prSet/>
      <dgm:spPr/>
      <dgm:t>
        <a:bodyPr/>
        <a:lstStyle/>
        <a:p>
          <a:endParaRPr lang="en-CA"/>
        </a:p>
      </dgm:t>
    </dgm:pt>
    <dgm:pt modelId="{1359A416-7684-4083-A9E7-9327FECFA261}">
      <dgm:prSet/>
      <dgm:spPr/>
      <dgm:t>
        <a:bodyPr/>
        <a:lstStyle/>
        <a:p>
          <a:pPr rtl="0"/>
          <a:r>
            <a:rPr lang="en-CA" dirty="0" smtClean="0"/>
            <a:t>Good Rhythm for Read Aloud (Sentence Fluency)</a:t>
          </a:r>
          <a:endParaRPr lang="en-CA" dirty="0"/>
        </a:p>
      </dgm:t>
    </dgm:pt>
    <dgm:pt modelId="{EA91A901-AC55-45B8-9B75-1878109D6B6B}" type="parTrans" cxnId="{4FAC500C-FBC8-434D-930F-1BC485505D1C}">
      <dgm:prSet/>
      <dgm:spPr/>
      <dgm:t>
        <a:bodyPr/>
        <a:lstStyle/>
        <a:p>
          <a:endParaRPr lang="en-CA"/>
        </a:p>
      </dgm:t>
    </dgm:pt>
    <dgm:pt modelId="{CD8BBE5C-DA20-436F-B05E-0CFCE690354A}" type="sibTrans" cxnId="{4FAC500C-FBC8-434D-930F-1BC485505D1C}">
      <dgm:prSet/>
      <dgm:spPr/>
      <dgm:t>
        <a:bodyPr/>
        <a:lstStyle/>
        <a:p>
          <a:endParaRPr lang="en-CA"/>
        </a:p>
      </dgm:t>
    </dgm:pt>
    <dgm:pt modelId="{9E0BB210-09DB-48D9-990C-F3129368FBBA}">
      <dgm:prSet/>
      <dgm:spPr/>
      <dgm:t>
        <a:bodyPr/>
        <a:lstStyle/>
        <a:p>
          <a:pPr rtl="0"/>
          <a:r>
            <a:rPr lang="en-CA" dirty="0" smtClean="0"/>
            <a:t>Beautiful </a:t>
          </a:r>
          <a:br>
            <a:rPr lang="en-CA" dirty="0" smtClean="0"/>
          </a:br>
          <a:r>
            <a:rPr lang="en-CA" dirty="0" smtClean="0"/>
            <a:t>Illustrations (Presentation)</a:t>
          </a:r>
          <a:endParaRPr lang="en-CA" dirty="0"/>
        </a:p>
      </dgm:t>
    </dgm:pt>
    <dgm:pt modelId="{C8FFD3A6-BA8D-43AD-92F7-230C4CB458ED}" type="parTrans" cxnId="{DB5C8A87-7424-4AA7-AFBD-384F9214C39E}">
      <dgm:prSet/>
      <dgm:spPr/>
      <dgm:t>
        <a:bodyPr/>
        <a:lstStyle/>
        <a:p>
          <a:endParaRPr lang="en-CA"/>
        </a:p>
      </dgm:t>
    </dgm:pt>
    <dgm:pt modelId="{25BD5FB4-A9BD-4B7F-8487-BF7DD1ABC663}" type="sibTrans" cxnId="{DB5C8A87-7424-4AA7-AFBD-384F9214C39E}">
      <dgm:prSet/>
      <dgm:spPr/>
      <dgm:t>
        <a:bodyPr/>
        <a:lstStyle/>
        <a:p>
          <a:endParaRPr lang="en-CA"/>
        </a:p>
      </dgm:t>
    </dgm:pt>
    <dgm:pt modelId="{7AF1CF34-A55A-4A8A-9FFE-381F2AD9AE3E}" type="pres">
      <dgm:prSet presAssocID="{1AF77428-EC07-45B5-8B97-3619137BF66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DF49CB8-32ED-409B-BF9C-0C5236F327C2}" type="pres">
      <dgm:prSet presAssocID="{E22F4B05-97C8-4239-8A21-1D3B945D655B}" presName="circ1" presStyleLbl="vennNode1" presStyleIdx="0" presStyleCnt="3"/>
      <dgm:spPr/>
      <dgm:t>
        <a:bodyPr/>
        <a:lstStyle/>
        <a:p>
          <a:endParaRPr lang="en-CA"/>
        </a:p>
      </dgm:t>
    </dgm:pt>
    <dgm:pt modelId="{878F047A-570E-4F16-88CA-B14B4F6FA417}" type="pres">
      <dgm:prSet presAssocID="{E22F4B05-97C8-4239-8A21-1D3B945D655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9348803-942E-4618-93C7-6946EFC243C8}" type="pres">
      <dgm:prSet presAssocID="{1359A416-7684-4083-A9E7-9327FECFA261}" presName="circ2" presStyleLbl="vennNode1" presStyleIdx="1" presStyleCnt="3"/>
      <dgm:spPr/>
      <dgm:t>
        <a:bodyPr/>
        <a:lstStyle/>
        <a:p>
          <a:endParaRPr lang="en-CA"/>
        </a:p>
      </dgm:t>
    </dgm:pt>
    <dgm:pt modelId="{00297F2C-41E6-4A36-A2D6-D82E0C57609A}" type="pres">
      <dgm:prSet presAssocID="{1359A416-7684-4083-A9E7-9327FECFA2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DBF4C56-1150-47D0-ACFD-7E0496D77D23}" type="pres">
      <dgm:prSet presAssocID="{9E0BB210-09DB-48D9-990C-F3129368FBBA}" presName="circ3" presStyleLbl="vennNode1" presStyleIdx="2" presStyleCnt="3"/>
      <dgm:spPr/>
      <dgm:t>
        <a:bodyPr/>
        <a:lstStyle/>
        <a:p>
          <a:endParaRPr lang="en-CA"/>
        </a:p>
      </dgm:t>
    </dgm:pt>
    <dgm:pt modelId="{4AEC45E5-742F-46EE-9DDF-F1F7D14D782B}" type="pres">
      <dgm:prSet presAssocID="{9E0BB210-09DB-48D9-990C-F3129368FB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DE3D0D6-F6E0-475A-810D-85315BDCB941}" type="presOf" srcId="{E22F4B05-97C8-4239-8A21-1D3B945D655B}" destId="{878F047A-570E-4F16-88CA-B14B4F6FA417}" srcOrd="1" destOrd="0" presId="urn:microsoft.com/office/officeart/2005/8/layout/venn1"/>
    <dgm:cxn modelId="{4FAC500C-FBC8-434D-930F-1BC485505D1C}" srcId="{1AF77428-EC07-45B5-8B97-3619137BF665}" destId="{1359A416-7684-4083-A9E7-9327FECFA261}" srcOrd="1" destOrd="0" parTransId="{EA91A901-AC55-45B8-9B75-1878109D6B6B}" sibTransId="{CD8BBE5C-DA20-436F-B05E-0CFCE690354A}"/>
    <dgm:cxn modelId="{886944DE-4743-4FDB-B57B-C6DF2E7F669C}" type="presOf" srcId="{1359A416-7684-4083-A9E7-9327FECFA261}" destId="{F9348803-942E-4618-93C7-6946EFC243C8}" srcOrd="0" destOrd="0" presId="urn:microsoft.com/office/officeart/2005/8/layout/venn1"/>
    <dgm:cxn modelId="{43A5A7A9-6BB2-4D90-816C-8A74B2A9BC0D}" type="presOf" srcId="{1AF77428-EC07-45B5-8B97-3619137BF665}" destId="{7AF1CF34-A55A-4A8A-9FFE-381F2AD9AE3E}" srcOrd="0" destOrd="0" presId="urn:microsoft.com/office/officeart/2005/8/layout/venn1"/>
    <dgm:cxn modelId="{813F492C-6FB2-4184-AB24-953735C292F9}" type="presOf" srcId="{E22F4B05-97C8-4239-8A21-1D3B945D655B}" destId="{BDF49CB8-32ED-409B-BF9C-0C5236F327C2}" srcOrd="0" destOrd="0" presId="urn:microsoft.com/office/officeart/2005/8/layout/venn1"/>
    <dgm:cxn modelId="{FA47A850-B976-4C7F-85DA-7ABC22A3744F}" type="presOf" srcId="{9E0BB210-09DB-48D9-990C-F3129368FBBA}" destId="{4AEC45E5-742F-46EE-9DDF-F1F7D14D782B}" srcOrd="1" destOrd="0" presId="urn:microsoft.com/office/officeart/2005/8/layout/venn1"/>
    <dgm:cxn modelId="{AFF13FCB-86FE-4CD1-965C-A737F56DDBD7}" type="presOf" srcId="{1359A416-7684-4083-A9E7-9327FECFA261}" destId="{00297F2C-41E6-4A36-A2D6-D82E0C57609A}" srcOrd="1" destOrd="0" presId="urn:microsoft.com/office/officeart/2005/8/layout/venn1"/>
    <dgm:cxn modelId="{E8F6F4D8-F2FC-41AD-A8BE-FDDF3D6CC928}" srcId="{1AF77428-EC07-45B5-8B97-3619137BF665}" destId="{E22F4B05-97C8-4239-8A21-1D3B945D655B}" srcOrd="0" destOrd="0" parTransId="{E88EB1BF-78DB-4533-AEDB-DC6A0AA5B1EB}" sibTransId="{EF085B09-941A-4E0C-A3B5-85A7CF2172B2}"/>
    <dgm:cxn modelId="{665DD55C-0F2E-4F44-9580-A4D1C1B049A7}" type="presOf" srcId="{9E0BB210-09DB-48D9-990C-F3129368FBBA}" destId="{8DBF4C56-1150-47D0-ACFD-7E0496D77D23}" srcOrd="0" destOrd="0" presId="urn:microsoft.com/office/officeart/2005/8/layout/venn1"/>
    <dgm:cxn modelId="{DB5C8A87-7424-4AA7-AFBD-384F9214C39E}" srcId="{1AF77428-EC07-45B5-8B97-3619137BF665}" destId="{9E0BB210-09DB-48D9-990C-F3129368FBBA}" srcOrd="2" destOrd="0" parTransId="{C8FFD3A6-BA8D-43AD-92F7-230C4CB458ED}" sibTransId="{25BD5FB4-A9BD-4B7F-8487-BF7DD1ABC663}"/>
    <dgm:cxn modelId="{C2F998B7-7181-43FC-9231-966E1F99B5BF}" type="presParOf" srcId="{7AF1CF34-A55A-4A8A-9FFE-381F2AD9AE3E}" destId="{BDF49CB8-32ED-409B-BF9C-0C5236F327C2}" srcOrd="0" destOrd="0" presId="urn:microsoft.com/office/officeart/2005/8/layout/venn1"/>
    <dgm:cxn modelId="{8C72E60E-D776-4133-A267-05D61877315A}" type="presParOf" srcId="{7AF1CF34-A55A-4A8A-9FFE-381F2AD9AE3E}" destId="{878F047A-570E-4F16-88CA-B14B4F6FA417}" srcOrd="1" destOrd="0" presId="urn:microsoft.com/office/officeart/2005/8/layout/venn1"/>
    <dgm:cxn modelId="{7F6A1C44-E92A-4CB6-9E2C-AA6BC2368F88}" type="presParOf" srcId="{7AF1CF34-A55A-4A8A-9FFE-381F2AD9AE3E}" destId="{F9348803-942E-4618-93C7-6946EFC243C8}" srcOrd="2" destOrd="0" presId="urn:microsoft.com/office/officeart/2005/8/layout/venn1"/>
    <dgm:cxn modelId="{D91A0191-0955-4ED6-B495-80D0B9A7E33A}" type="presParOf" srcId="{7AF1CF34-A55A-4A8A-9FFE-381F2AD9AE3E}" destId="{00297F2C-41E6-4A36-A2D6-D82E0C57609A}" srcOrd="3" destOrd="0" presId="urn:microsoft.com/office/officeart/2005/8/layout/venn1"/>
    <dgm:cxn modelId="{0BCBD2FF-995E-40BA-8EEA-B69F124FE496}" type="presParOf" srcId="{7AF1CF34-A55A-4A8A-9FFE-381F2AD9AE3E}" destId="{8DBF4C56-1150-47D0-ACFD-7E0496D77D23}" srcOrd="4" destOrd="0" presId="urn:microsoft.com/office/officeart/2005/8/layout/venn1"/>
    <dgm:cxn modelId="{99A7B1AC-1531-4E84-A1A2-30D65DDA1D40}" type="presParOf" srcId="{7AF1CF34-A55A-4A8A-9FFE-381F2AD9AE3E}" destId="{4AEC45E5-742F-46EE-9DDF-F1F7D14D782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64E6C6-BD13-4077-AC81-034A02B973C2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3A06FB70-E8DD-49FB-909F-199A5C112E27}">
      <dgm:prSet custT="1"/>
      <dgm:spPr/>
      <dgm:t>
        <a:bodyPr/>
        <a:lstStyle/>
        <a:p>
          <a:pPr rtl="0"/>
          <a:r>
            <a:rPr lang="en-CA" sz="1800" dirty="0" smtClean="0"/>
            <a:t>Repeating Pattern or Phrase-</a:t>
          </a:r>
        </a:p>
        <a:p>
          <a:pPr rtl="0"/>
          <a:r>
            <a:rPr lang="en-CA" sz="1800" dirty="0" smtClean="0"/>
            <a:t>(Organization)</a:t>
          </a:r>
          <a:endParaRPr lang="en-CA" sz="1800" dirty="0"/>
        </a:p>
      </dgm:t>
    </dgm:pt>
    <dgm:pt modelId="{D4D52FFA-BB6A-4B6A-A313-30BB0936DDB0}" type="parTrans" cxnId="{5EAB11D1-FA85-4CD9-B41D-82C53BFD180B}">
      <dgm:prSet/>
      <dgm:spPr/>
      <dgm:t>
        <a:bodyPr/>
        <a:lstStyle/>
        <a:p>
          <a:endParaRPr lang="en-CA" sz="1800"/>
        </a:p>
      </dgm:t>
    </dgm:pt>
    <dgm:pt modelId="{A95477CE-6F38-45EB-8FDD-247AC0C41B29}" type="sibTrans" cxnId="{5EAB11D1-FA85-4CD9-B41D-82C53BFD180B}">
      <dgm:prSet/>
      <dgm:spPr/>
      <dgm:t>
        <a:bodyPr/>
        <a:lstStyle/>
        <a:p>
          <a:endParaRPr lang="en-CA" sz="1800"/>
        </a:p>
      </dgm:t>
    </dgm:pt>
    <dgm:pt modelId="{4E08B456-DEAE-4FFF-80BF-A4A93288A65B}">
      <dgm:prSet custT="1"/>
      <dgm:spPr/>
      <dgm:t>
        <a:bodyPr/>
        <a:lstStyle/>
        <a:p>
          <a:pPr rtl="0"/>
          <a:r>
            <a:rPr lang="en-CA" sz="1800" dirty="0" smtClean="0"/>
            <a:t>Lyrical, Rhyming Verse (Sentence </a:t>
          </a:r>
          <a:r>
            <a:rPr lang="en-CA" sz="1800" dirty="0" smtClean="0"/>
            <a:t>Fluency)</a:t>
          </a:r>
          <a:endParaRPr lang="en-CA" sz="1800" dirty="0"/>
        </a:p>
      </dgm:t>
    </dgm:pt>
    <dgm:pt modelId="{A8E8E2F4-3572-4180-AE6F-164CF10860EF}" type="parTrans" cxnId="{51602887-3DC9-4997-BA99-3600A4654120}">
      <dgm:prSet/>
      <dgm:spPr/>
      <dgm:t>
        <a:bodyPr/>
        <a:lstStyle/>
        <a:p>
          <a:endParaRPr lang="en-CA" sz="1800"/>
        </a:p>
      </dgm:t>
    </dgm:pt>
    <dgm:pt modelId="{481EBAF8-03F7-4111-97DF-B328EEB6F4FC}" type="sibTrans" cxnId="{51602887-3DC9-4997-BA99-3600A4654120}">
      <dgm:prSet/>
      <dgm:spPr/>
      <dgm:t>
        <a:bodyPr/>
        <a:lstStyle/>
        <a:p>
          <a:endParaRPr lang="en-CA" sz="1800"/>
        </a:p>
      </dgm:t>
    </dgm:pt>
    <dgm:pt modelId="{22CC5161-5DB0-4664-852F-A129B3DFE4B5}">
      <dgm:prSet custT="1"/>
      <dgm:spPr/>
      <dgm:t>
        <a:bodyPr/>
        <a:lstStyle/>
        <a:p>
          <a:pPr rtl="0"/>
          <a:r>
            <a:rPr lang="en-CA" sz="1800" dirty="0" smtClean="0"/>
            <a:t>Beautiful Illustration </a:t>
          </a:r>
        </a:p>
        <a:p>
          <a:pPr rtl="0"/>
          <a:r>
            <a:rPr lang="en-CA" sz="1800" dirty="0" smtClean="0"/>
            <a:t>(Presentation)</a:t>
          </a:r>
          <a:endParaRPr lang="en-CA" sz="1800" dirty="0"/>
        </a:p>
      </dgm:t>
    </dgm:pt>
    <dgm:pt modelId="{D47964B2-5B27-4B84-B84A-2181012D5878}" type="parTrans" cxnId="{ED215E45-39AC-4C90-AEF9-AD35CCA3E4B2}">
      <dgm:prSet/>
      <dgm:spPr/>
      <dgm:t>
        <a:bodyPr/>
        <a:lstStyle/>
        <a:p>
          <a:endParaRPr lang="en-CA" sz="1800"/>
        </a:p>
      </dgm:t>
    </dgm:pt>
    <dgm:pt modelId="{A6798398-E98C-42CC-8BC3-9EB98B125EA8}" type="sibTrans" cxnId="{ED215E45-39AC-4C90-AEF9-AD35CCA3E4B2}">
      <dgm:prSet/>
      <dgm:spPr/>
      <dgm:t>
        <a:bodyPr/>
        <a:lstStyle/>
        <a:p>
          <a:endParaRPr lang="en-CA" sz="1800"/>
        </a:p>
      </dgm:t>
    </dgm:pt>
    <dgm:pt modelId="{C5D6DDD2-0809-4AAA-962E-D2B746FBA29D}" type="pres">
      <dgm:prSet presAssocID="{B464E6C6-BD13-4077-AC81-034A02B973C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75241F2-74C7-4143-8F09-EE161629ECCF}" type="pres">
      <dgm:prSet presAssocID="{3A06FB70-E8DD-49FB-909F-199A5C112E27}" presName="circ1" presStyleLbl="vennNode1" presStyleIdx="0" presStyleCnt="3"/>
      <dgm:spPr/>
      <dgm:t>
        <a:bodyPr/>
        <a:lstStyle/>
        <a:p>
          <a:endParaRPr lang="en-CA"/>
        </a:p>
      </dgm:t>
    </dgm:pt>
    <dgm:pt modelId="{FAA81ECA-D2D2-4A2C-AE25-89C32B72298C}" type="pres">
      <dgm:prSet presAssocID="{3A06FB70-E8DD-49FB-909F-199A5C112E2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A5B96ED-5666-410B-BABD-945EA3CB8E0D}" type="pres">
      <dgm:prSet presAssocID="{4E08B456-DEAE-4FFF-80BF-A4A93288A65B}" presName="circ2" presStyleLbl="vennNode1" presStyleIdx="1" presStyleCnt="3"/>
      <dgm:spPr/>
      <dgm:t>
        <a:bodyPr/>
        <a:lstStyle/>
        <a:p>
          <a:endParaRPr lang="en-CA"/>
        </a:p>
      </dgm:t>
    </dgm:pt>
    <dgm:pt modelId="{AEC1C7F2-F685-4A2B-8998-15B9BFBAE5F4}" type="pres">
      <dgm:prSet presAssocID="{4E08B456-DEAE-4FFF-80BF-A4A93288A6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1D42469-DE4D-4BE7-9771-9B9063DD0540}" type="pres">
      <dgm:prSet presAssocID="{22CC5161-5DB0-4664-852F-A129B3DFE4B5}" presName="circ3" presStyleLbl="vennNode1" presStyleIdx="2" presStyleCnt="3"/>
      <dgm:spPr/>
      <dgm:t>
        <a:bodyPr/>
        <a:lstStyle/>
        <a:p>
          <a:endParaRPr lang="en-CA"/>
        </a:p>
      </dgm:t>
    </dgm:pt>
    <dgm:pt modelId="{26E199BB-F151-4924-958C-950BE9677ED8}" type="pres">
      <dgm:prSet presAssocID="{22CC5161-5DB0-4664-852F-A129B3DFE4B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548A109-26DD-402F-BB1F-DCA94EC1772D}" type="presOf" srcId="{4E08B456-DEAE-4FFF-80BF-A4A93288A65B}" destId="{AEC1C7F2-F685-4A2B-8998-15B9BFBAE5F4}" srcOrd="1" destOrd="0" presId="urn:microsoft.com/office/officeart/2005/8/layout/venn1"/>
    <dgm:cxn modelId="{06714BD3-FDDF-4AA3-8EA6-C92A98E52060}" type="presOf" srcId="{22CC5161-5DB0-4664-852F-A129B3DFE4B5}" destId="{D1D42469-DE4D-4BE7-9771-9B9063DD0540}" srcOrd="0" destOrd="0" presId="urn:microsoft.com/office/officeart/2005/8/layout/venn1"/>
    <dgm:cxn modelId="{0A008CED-92AF-4AB2-8AED-BF0EF91C5FB5}" type="presOf" srcId="{22CC5161-5DB0-4664-852F-A129B3DFE4B5}" destId="{26E199BB-F151-4924-958C-950BE9677ED8}" srcOrd="1" destOrd="0" presId="urn:microsoft.com/office/officeart/2005/8/layout/venn1"/>
    <dgm:cxn modelId="{ED215E45-39AC-4C90-AEF9-AD35CCA3E4B2}" srcId="{B464E6C6-BD13-4077-AC81-034A02B973C2}" destId="{22CC5161-5DB0-4664-852F-A129B3DFE4B5}" srcOrd="2" destOrd="0" parTransId="{D47964B2-5B27-4B84-B84A-2181012D5878}" sibTransId="{A6798398-E98C-42CC-8BC3-9EB98B125EA8}"/>
    <dgm:cxn modelId="{FB02D225-571B-4FE2-994F-CD0DE15B0A05}" type="presOf" srcId="{B464E6C6-BD13-4077-AC81-034A02B973C2}" destId="{C5D6DDD2-0809-4AAA-962E-D2B746FBA29D}" srcOrd="0" destOrd="0" presId="urn:microsoft.com/office/officeart/2005/8/layout/venn1"/>
    <dgm:cxn modelId="{EA27D5F7-672D-4D9D-840E-B9654C93B4C1}" type="presOf" srcId="{4E08B456-DEAE-4FFF-80BF-A4A93288A65B}" destId="{FA5B96ED-5666-410B-BABD-945EA3CB8E0D}" srcOrd="0" destOrd="0" presId="urn:microsoft.com/office/officeart/2005/8/layout/venn1"/>
    <dgm:cxn modelId="{460626A2-7BB5-48E0-B626-F7D4B4EA3499}" type="presOf" srcId="{3A06FB70-E8DD-49FB-909F-199A5C112E27}" destId="{D75241F2-74C7-4143-8F09-EE161629ECCF}" srcOrd="0" destOrd="0" presId="urn:microsoft.com/office/officeart/2005/8/layout/venn1"/>
    <dgm:cxn modelId="{5EAB11D1-FA85-4CD9-B41D-82C53BFD180B}" srcId="{B464E6C6-BD13-4077-AC81-034A02B973C2}" destId="{3A06FB70-E8DD-49FB-909F-199A5C112E27}" srcOrd="0" destOrd="0" parTransId="{D4D52FFA-BB6A-4B6A-A313-30BB0936DDB0}" sibTransId="{A95477CE-6F38-45EB-8FDD-247AC0C41B29}"/>
    <dgm:cxn modelId="{C47E7C02-1D78-46A6-8671-42BE0A530A24}" type="presOf" srcId="{3A06FB70-E8DD-49FB-909F-199A5C112E27}" destId="{FAA81ECA-D2D2-4A2C-AE25-89C32B72298C}" srcOrd="1" destOrd="0" presId="urn:microsoft.com/office/officeart/2005/8/layout/venn1"/>
    <dgm:cxn modelId="{51602887-3DC9-4997-BA99-3600A4654120}" srcId="{B464E6C6-BD13-4077-AC81-034A02B973C2}" destId="{4E08B456-DEAE-4FFF-80BF-A4A93288A65B}" srcOrd="1" destOrd="0" parTransId="{A8E8E2F4-3572-4180-AE6F-164CF10860EF}" sibTransId="{481EBAF8-03F7-4111-97DF-B328EEB6F4FC}"/>
    <dgm:cxn modelId="{8CA43ECC-FB99-4110-A3F8-97E9353B36B6}" type="presParOf" srcId="{C5D6DDD2-0809-4AAA-962E-D2B746FBA29D}" destId="{D75241F2-74C7-4143-8F09-EE161629ECCF}" srcOrd="0" destOrd="0" presId="urn:microsoft.com/office/officeart/2005/8/layout/venn1"/>
    <dgm:cxn modelId="{AFBFDADB-BA71-4210-AC4F-439A343CAE8F}" type="presParOf" srcId="{C5D6DDD2-0809-4AAA-962E-D2B746FBA29D}" destId="{FAA81ECA-D2D2-4A2C-AE25-89C32B72298C}" srcOrd="1" destOrd="0" presId="urn:microsoft.com/office/officeart/2005/8/layout/venn1"/>
    <dgm:cxn modelId="{0AF5BB42-E52E-4F24-8304-7593EE95CCFF}" type="presParOf" srcId="{C5D6DDD2-0809-4AAA-962E-D2B746FBA29D}" destId="{FA5B96ED-5666-410B-BABD-945EA3CB8E0D}" srcOrd="2" destOrd="0" presId="urn:microsoft.com/office/officeart/2005/8/layout/venn1"/>
    <dgm:cxn modelId="{46B36C1F-9410-4673-A2CB-85D9C8DC7B7B}" type="presParOf" srcId="{C5D6DDD2-0809-4AAA-962E-D2B746FBA29D}" destId="{AEC1C7F2-F685-4A2B-8998-15B9BFBAE5F4}" srcOrd="3" destOrd="0" presId="urn:microsoft.com/office/officeart/2005/8/layout/venn1"/>
    <dgm:cxn modelId="{3FF7D2C5-621D-424D-BE98-9AD01B3A3DC9}" type="presParOf" srcId="{C5D6DDD2-0809-4AAA-962E-D2B746FBA29D}" destId="{D1D42469-DE4D-4BE7-9771-9B9063DD0540}" srcOrd="4" destOrd="0" presId="urn:microsoft.com/office/officeart/2005/8/layout/venn1"/>
    <dgm:cxn modelId="{8453F642-CFA5-4CCD-8D97-83732AD0BA9A}" type="presParOf" srcId="{C5D6DDD2-0809-4AAA-962E-D2B746FBA29D}" destId="{26E199BB-F151-4924-958C-950BE9677ED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EEEDC7-9151-4D00-AFFD-704442A26C0C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93B619DF-209D-4565-847A-7B304A0C6708}">
      <dgm:prSet/>
      <dgm:spPr/>
      <dgm:t>
        <a:bodyPr/>
        <a:lstStyle/>
        <a:p>
          <a:pPr rtl="0"/>
          <a:r>
            <a:rPr lang="en-CA" dirty="0" smtClean="0"/>
            <a:t>Poetic language (Word Choice)</a:t>
          </a:r>
          <a:endParaRPr lang="en-CA" dirty="0"/>
        </a:p>
      </dgm:t>
    </dgm:pt>
    <dgm:pt modelId="{84EE1A81-770B-4A1F-93D4-ABCACD176F14}" type="parTrans" cxnId="{A7A92C12-0256-4305-A4A3-E3D9CF9A8E03}">
      <dgm:prSet/>
      <dgm:spPr/>
      <dgm:t>
        <a:bodyPr/>
        <a:lstStyle/>
        <a:p>
          <a:endParaRPr lang="en-CA"/>
        </a:p>
      </dgm:t>
    </dgm:pt>
    <dgm:pt modelId="{5664D274-D7FC-415C-9E25-97C74AB0C465}" type="sibTrans" cxnId="{A7A92C12-0256-4305-A4A3-E3D9CF9A8E03}">
      <dgm:prSet/>
      <dgm:spPr/>
      <dgm:t>
        <a:bodyPr/>
        <a:lstStyle/>
        <a:p>
          <a:endParaRPr lang="en-CA"/>
        </a:p>
      </dgm:t>
    </dgm:pt>
    <dgm:pt modelId="{F91EF355-CBE7-4AFE-B1F9-1A37B624BB58}">
      <dgm:prSet/>
      <dgm:spPr/>
      <dgm:t>
        <a:bodyPr/>
        <a:lstStyle/>
        <a:p>
          <a:pPr rtl="0"/>
          <a:r>
            <a:rPr lang="en-CA" dirty="0" smtClean="0"/>
            <a:t>Reads Aloud well. (Sentence Fluency)</a:t>
          </a:r>
          <a:endParaRPr lang="en-CA" dirty="0"/>
        </a:p>
      </dgm:t>
    </dgm:pt>
    <dgm:pt modelId="{71083FE4-8A51-4E22-83C2-161D26372B22}" type="parTrans" cxnId="{E6017621-3078-486B-B13F-F04C2CDB4353}">
      <dgm:prSet/>
      <dgm:spPr/>
      <dgm:t>
        <a:bodyPr/>
        <a:lstStyle/>
        <a:p>
          <a:endParaRPr lang="en-CA"/>
        </a:p>
      </dgm:t>
    </dgm:pt>
    <dgm:pt modelId="{A5C4C77B-8313-4B11-B222-9650DDF26B82}" type="sibTrans" cxnId="{E6017621-3078-486B-B13F-F04C2CDB4353}">
      <dgm:prSet/>
      <dgm:spPr/>
      <dgm:t>
        <a:bodyPr/>
        <a:lstStyle/>
        <a:p>
          <a:endParaRPr lang="en-CA"/>
        </a:p>
      </dgm:t>
    </dgm:pt>
    <dgm:pt modelId="{4D5FDCCF-8E57-4C51-AE6D-5F5519D9A189}">
      <dgm:prSet/>
      <dgm:spPr/>
      <dgm:t>
        <a:bodyPr/>
        <a:lstStyle/>
        <a:p>
          <a:pPr rtl="0"/>
          <a:r>
            <a:rPr lang="en-CA" dirty="0" smtClean="0"/>
            <a:t>Illustrations fit the text (Presentation</a:t>
          </a:r>
          <a:r>
            <a:rPr lang="en-CA" dirty="0" smtClean="0"/>
            <a:t>)</a:t>
          </a:r>
          <a:endParaRPr lang="en-CA" dirty="0"/>
        </a:p>
      </dgm:t>
    </dgm:pt>
    <dgm:pt modelId="{4DC2E9C2-B509-48B5-B4B4-E323E540298C}" type="parTrans" cxnId="{7416DC50-0766-4864-BB4D-37BA33668E13}">
      <dgm:prSet/>
      <dgm:spPr/>
      <dgm:t>
        <a:bodyPr/>
        <a:lstStyle/>
        <a:p>
          <a:endParaRPr lang="en-CA"/>
        </a:p>
      </dgm:t>
    </dgm:pt>
    <dgm:pt modelId="{D62EACD5-5A24-4E0A-8BA5-990B04AC71AE}" type="sibTrans" cxnId="{7416DC50-0766-4864-BB4D-37BA33668E13}">
      <dgm:prSet/>
      <dgm:spPr/>
      <dgm:t>
        <a:bodyPr/>
        <a:lstStyle/>
        <a:p>
          <a:endParaRPr lang="en-CA"/>
        </a:p>
      </dgm:t>
    </dgm:pt>
    <dgm:pt modelId="{39CCBF8A-34DD-4A9B-B0C1-97FD0AF5565E}" type="pres">
      <dgm:prSet presAssocID="{02EEEDC7-9151-4D00-AFFD-704442A26C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424B7E4-4842-44D5-B0A0-6EC63F120A64}" type="pres">
      <dgm:prSet presAssocID="{93B619DF-209D-4565-847A-7B304A0C6708}" presName="circ1" presStyleLbl="vennNode1" presStyleIdx="0" presStyleCnt="3"/>
      <dgm:spPr/>
      <dgm:t>
        <a:bodyPr/>
        <a:lstStyle/>
        <a:p>
          <a:endParaRPr lang="en-CA"/>
        </a:p>
      </dgm:t>
    </dgm:pt>
    <dgm:pt modelId="{7E43ED13-07D2-4680-9108-7EA753758201}" type="pres">
      <dgm:prSet presAssocID="{93B619DF-209D-4565-847A-7B304A0C67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3F1C821-22E7-445F-AF6E-BB1F2817009F}" type="pres">
      <dgm:prSet presAssocID="{F91EF355-CBE7-4AFE-B1F9-1A37B624BB58}" presName="circ2" presStyleLbl="vennNode1" presStyleIdx="1" presStyleCnt="3"/>
      <dgm:spPr/>
      <dgm:t>
        <a:bodyPr/>
        <a:lstStyle/>
        <a:p>
          <a:endParaRPr lang="en-CA"/>
        </a:p>
      </dgm:t>
    </dgm:pt>
    <dgm:pt modelId="{4CB5F354-3C0E-4464-A816-1100C1C5BAA1}" type="pres">
      <dgm:prSet presAssocID="{F91EF355-CBE7-4AFE-B1F9-1A37B624BB5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38584C5-E555-4E70-987C-C475AC6C505F}" type="pres">
      <dgm:prSet presAssocID="{4D5FDCCF-8E57-4C51-AE6D-5F5519D9A189}" presName="circ3" presStyleLbl="vennNode1" presStyleIdx="2" presStyleCnt="3"/>
      <dgm:spPr/>
      <dgm:t>
        <a:bodyPr/>
        <a:lstStyle/>
        <a:p>
          <a:endParaRPr lang="en-CA"/>
        </a:p>
      </dgm:t>
    </dgm:pt>
    <dgm:pt modelId="{44A6F445-29EC-4666-9C7A-D8872F678D04}" type="pres">
      <dgm:prSet presAssocID="{4D5FDCCF-8E57-4C51-AE6D-5F5519D9A18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C0BE6EA-5D82-4FFA-A425-5AD987B64A38}" type="presOf" srcId="{4D5FDCCF-8E57-4C51-AE6D-5F5519D9A189}" destId="{44A6F445-29EC-4666-9C7A-D8872F678D04}" srcOrd="1" destOrd="0" presId="urn:microsoft.com/office/officeart/2005/8/layout/venn1"/>
    <dgm:cxn modelId="{587410EF-2CA7-4F03-B0B9-91483786709F}" type="presOf" srcId="{F91EF355-CBE7-4AFE-B1F9-1A37B624BB58}" destId="{4CB5F354-3C0E-4464-A816-1100C1C5BAA1}" srcOrd="1" destOrd="0" presId="urn:microsoft.com/office/officeart/2005/8/layout/venn1"/>
    <dgm:cxn modelId="{E6017621-3078-486B-B13F-F04C2CDB4353}" srcId="{02EEEDC7-9151-4D00-AFFD-704442A26C0C}" destId="{F91EF355-CBE7-4AFE-B1F9-1A37B624BB58}" srcOrd="1" destOrd="0" parTransId="{71083FE4-8A51-4E22-83C2-161D26372B22}" sibTransId="{A5C4C77B-8313-4B11-B222-9650DDF26B82}"/>
    <dgm:cxn modelId="{EE4A5C00-8C4B-4AA4-927F-2A5C06B61088}" type="presOf" srcId="{02EEEDC7-9151-4D00-AFFD-704442A26C0C}" destId="{39CCBF8A-34DD-4A9B-B0C1-97FD0AF5565E}" srcOrd="0" destOrd="0" presId="urn:microsoft.com/office/officeart/2005/8/layout/venn1"/>
    <dgm:cxn modelId="{B53C041C-7CD1-4644-ABC8-7CDD5314D2EE}" type="presOf" srcId="{93B619DF-209D-4565-847A-7B304A0C6708}" destId="{B424B7E4-4842-44D5-B0A0-6EC63F120A64}" srcOrd="0" destOrd="0" presId="urn:microsoft.com/office/officeart/2005/8/layout/venn1"/>
    <dgm:cxn modelId="{A7A92C12-0256-4305-A4A3-E3D9CF9A8E03}" srcId="{02EEEDC7-9151-4D00-AFFD-704442A26C0C}" destId="{93B619DF-209D-4565-847A-7B304A0C6708}" srcOrd="0" destOrd="0" parTransId="{84EE1A81-770B-4A1F-93D4-ABCACD176F14}" sibTransId="{5664D274-D7FC-415C-9E25-97C74AB0C465}"/>
    <dgm:cxn modelId="{91F65955-F6B0-43FD-A2DE-3388CCB14D50}" type="presOf" srcId="{93B619DF-209D-4565-847A-7B304A0C6708}" destId="{7E43ED13-07D2-4680-9108-7EA753758201}" srcOrd="1" destOrd="0" presId="urn:microsoft.com/office/officeart/2005/8/layout/venn1"/>
    <dgm:cxn modelId="{60663C64-BB6B-42E4-B9CE-F35BC52B9271}" type="presOf" srcId="{F91EF355-CBE7-4AFE-B1F9-1A37B624BB58}" destId="{F3F1C821-22E7-445F-AF6E-BB1F2817009F}" srcOrd="0" destOrd="0" presId="urn:microsoft.com/office/officeart/2005/8/layout/venn1"/>
    <dgm:cxn modelId="{653FEB15-F376-40B5-95B1-81DE574AA652}" type="presOf" srcId="{4D5FDCCF-8E57-4C51-AE6D-5F5519D9A189}" destId="{838584C5-E555-4E70-987C-C475AC6C505F}" srcOrd="0" destOrd="0" presId="urn:microsoft.com/office/officeart/2005/8/layout/venn1"/>
    <dgm:cxn modelId="{7416DC50-0766-4864-BB4D-37BA33668E13}" srcId="{02EEEDC7-9151-4D00-AFFD-704442A26C0C}" destId="{4D5FDCCF-8E57-4C51-AE6D-5F5519D9A189}" srcOrd="2" destOrd="0" parTransId="{4DC2E9C2-B509-48B5-B4B4-E323E540298C}" sibTransId="{D62EACD5-5A24-4E0A-8BA5-990B04AC71AE}"/>
    <dgm:cxn modelId="{40C9D4C8-A373-475C-998E-7FAA4F446B7D}" type="presParOf" srcId="{39CCBF8A-34DD-4A9B-B0C1-97FD0AF5565E}" destId="{B424B7E4-4842-44D5-B0A0-6EC63F120A64}" srcOrd="0" destOrd="0" presId="urn:microsoft.com/office/officeart/2005/8/layout/venn1"/>
    <dgm:cxn modelId="{D7BD02C8-85DC-4FEC-9645-76FBC37315EC}" type="presParOf" srcId="{39CCBF8A-34DD-4A9B-B0C1-97FD0AF5565E}" destId="{7E43ED13-07D2-4680-9108-7EA753758201}" srcOrd="1" destOrd="0" presId="urn:microsoft.com/office/officeart/2005/8/layout/venn1"/>
    <dgm:cxn modelId="{1DF95AF2-95B2-4D4A-8A05-C64404FFC032}" type="presParOf" srcId="{39CCBF8A-34DD-4A9B-B0C1-97FD0AF5565E}" destId="{F3F1C821-22E7-445F-AF6E-BB1F2817009F}" srcOrd="2" destOrd="0" presId="urn:microsoft.com/office/officeart/2005/8/layout/venn1"/>
    <dgm:cxn modelId="{7F5EE789-FBCD-4FE1-B84E-3E1DD95B4920}" type="presParOf" srcId="{39CCBF8A-34DD-4A9B-B0C1-97FD0AF5565E}" destId="{4CB5F354-3C0E-4464-A816-1100C1C5BAA1}" srcOrd="3" destOrd="0" presId="urn:microsoft.com/office/officeart/2005/8/layout/venn1"/>
    <dgm:cxn modelId="{A6C9F736-1BAC-4F1A-B1BA-B589193BCDC8}" type="presParOf" srcId="{39CCBF8A-34DD-4A9B-B0C1-97FD0AF5565E}" destId="{838584C5-E555-4E70-987C-C475AC6C505F}" srcOrd="4" destOrd="0" presId="urn:microsoft.com/office/officeart/2005/8/layout/venn1"/>
    <dgm:cxn modelId="{C9D74564-9675-41E4-8695-74644DE85E28}" type="presParOf" srcId="{39CCBF8A-34DD-4A9B-B0C1-97FD0AF5565E}" destId="{44A6F445-29EC-4666-9C7A-D8872F678D0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CA8596-0460-4E45-B958-BE27B23AB6C1}">
      <dsp:nvSpPr>
        <dsp:cNvPr id="0" name=""/>
        <dsp:cNvSpPr/>
      </dsp:nvSpPr>
      <dsp:spPr>
        <a:xfrm>
          <a:off x="3569846" y="0"/>
          <a:ext cx="1189948" cy="540887"/>
        </a:xfrm>
        <a:prstGeom prst="trapezoid">
          <a:avLst>
            <a:gd name="adj" fmla="val 1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Ideas</a:t>
          </a:r>
          <a:endParaRPr lang="en-CA" sz="2000" kern="1200" dirty="0"/>
        </a:p>
      </dsp:txBody>
      <dsp:txXfrm>
        <a:off x="3569846" y="0"/>
        <a:ext cx="1189948" cy="540887"/>
      </dsp:txXfrm>
    </dsp:sp>
    <dsp:sp modelId="{1D86AE1F-E7F5-4EA2-B55E-52C06216F87D}">
      <dsp:nvSpPr>
        <dsp:cNvPr id="0" name=""/>
        <dsp:cNvSpPr/>
      </dsp:nvSpPr>
      <dsp:spPr>
        <a:xfrm>
          <a:off x="2974872" y="540887"/>
          <a:ext cx="2379897" cy="540887"/>
        </a:xfrm>
        <a:prstGeom prst="trapezoid">
          <a:avLst>
            <a:gd name="adj" fmla="val 1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Organization</a:t>
          </a:r>
          <a:endParaRPr lang="en-CA" sz="2000" kern="1200" dirty="0"/>
        </a:p>
      </dsp:txBody>
      <dsp:txXfrm>
        <a:off x="3391354" y="540887"/>
        <a:ext cx="1546933" cy="540887"/>
      </dsp:txXfrm>
    </dsp:sp>
    <dsp:sp modelId="{6B41131D-A4FA-4000-AA84-4B5AB3F9D66B}">
      <dsp:nvSpPr>
        <dsp:cNvPr id="0" name=""/>
        <dsp:cNvSpPr/>
      </dsp:nvSpPr>
      <dsp:spPr>
        <a:xfrm>
          <a:off x="2379897" y="1081775"/>
          <a:ext cx="3569846" cy="540887"/>
        </a:xfrm>
        <a:prstGeom prst="trapezoid">
          <a:avLst>
            <a:gd name="adj" fmla="val 1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Sentence Fluency</a:t>
          </a:r>
          <a:endParaRPr lang="en-CA" sz="2000" kern="1200" dirty="0"/>
        </a:p>
      </dsp:txBody>
      <dsp:txXfrm>
        <a:off x="3004620" y="1081775"/>
        <a:ext cx="2320400" cy="540887"/>
      </dsp:txXfrm>
    </dsp:sp>
    <dsp:sp modelId="{77FCB358-23A3-4F3B-BE37-B32191EF7751}">
      <dsp:nvSpPr>
        <dsp:cNvPr id="0" name=""/>
        <dsp:cNvSpPr/>
      </dsp:nvSpPr>
      <dsp:spPr>
        <a:xfrm>
          <a:off x="1784923" y="1622663"/>
          <a:ext cx="4759795" cy="540887"/>
        </a:xfrm>
        <a:prstGeom prst="trapezoid">
          <a:avLst>
            <a:gd name="adj" fmla="val 1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Word Choice</a:t>
          </a:r>
          <a:endParaRPr lang="en-CA" sz="2000" kern="1200" dirty="0"/>
        </a:p>
      </dsp:txBody>
      <dsp:txXfrm>
        <a:off x="2617887" y="1622663"/>
        <a:ext cx="3093867" cy="540887"/>
      </dsp:txXfrm>
    </dsp:sp>
    <dsp:sp modelId="{1BB1875B-117B-4055-AF80-DF8269266ADF}">
      <dsp:nvSpPr>
        <dsp:cNvPr id="0" name=""/>
        <dsp:cNvSpPr/>
      </dsp:nvSpPr>
      <dsp:spPr>
        <a:xfrm>
          <a:off x="1189948" y="2163550"/>
          <a:ext cx="5949744" cy="540887"/>
        </a:xfrm>
        <a:prstGeom prst="trapezoid">
          <a:avLst>
            <a:gd name="adj" fmla="val 1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Voice</a:t>
          </a:r>
          <a:endParaRPr lang="en-CA" sz="2000" kern="1200" dirty="0"/>
        </a:p>
      </dsp:txBody>
      <dsp:txXfrm>
        <a:off x="2231154" y="2163550"/>
        <a:ext cx="3867333" cy="540887"/>
      </dsp:txXfrm>
    </dsp:sp>
    <dsp:sp modelId="{78969B44-5865-4225-AD8B-8867670697B6}">
      <dsp:nvSpPr>
        <dsp:cNvPr id="0" name=""/>
        <dsp:cNvSpPr/>
      </dsp:nvSpPr>
      <dsp:spPr>
        <a:xfrm>
          <a:off x="594974" y="2704438"/>
          <a:ext cx="7139693" cy="540887"/>
        </a:xfrm>
        <a:prstGeom prst="trapezoid">
          <a:avLst>
            <a:gd name="adj" fmla="val 1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Convention</a:t>
          </a:r>
          <a:endParaRPr lang="en-CA" sz="2000" kern="1200" dirty="0"/>
        </a:p>
      </dsp:txBody>
      <dsp:txXfrm>
        <a:off x="1844420" y="2704438"/>
        <a:ext cx="4640800" cy="540887"/>
      </dsp:txXfrm>
    </dsp:sp>
    <dsp:sp modelId="{EF3E4392-62F5-48E9-847A-1FA1B4A50AE1}">
      <dsp:nvSpPr>
        <dsp:cNvPr id="0" name=""/>
        <dsp:cNvSpPr/>
      </dsp:nvSpPr>
      <dsp:spPr>
        <a:xfrm>
          <a:off x="0" y="3245326"/>
          <a:ext cx="8329642" cy="540887"/>
        </a:xfrm>
        <a:prstGeom prst="trapezoid">
          <a:avLst>
            <a:gd name="adj" fmla="val 1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+ Presentation</a:t>
          </a:r>
          <a:endParaRPr lang="en-CA" sz="2000" kern="1200" dirty="0"/>
        </a:p>
      </dsp:txBody>
      <dsp:txXfrm>
        <a:off x="1457687" y="3245326"/>
        <a:ext cx="5414267" cy="54088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5A36AA-E201-4695-B280-2EAA45224A4E}">
      <dsp:nvSpPr>
        <dsp:cNvPr id="0" name=""/>
        <dsp:cNvSpPr/>
      </dsp:nvSpPr>
      <dsp:spPr>
        <a:xfrm>
          <a:off x="2714629" y="67866"/>
          <a:ext cx="3257572" cy="3257572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Vivid, Descriptive Language (Word Choice)</a:t>
          </a:r>
          <a:endParaRPr lang="en-CA" sz="2700" kern="1200" dirty="0"/>
        </a:p>
      </dsp:txBody>
      <dsp:txXfrm>
        <a:off x="3148972" y="637941"/>
        <a:ext cx="2388886" cy="1465907"/>
      </dsp:txXfrm>
    </dsp:sp>
    <dsp:sp modelId="{D89D0DB8-ACCD-4601-BDD2-333530FF9E59}">
      <dsp:nvSpPr>
        <dsp:cNvPr id="0" name=""/>
        <dsp:cNvSpPr/>
      </dsp:nvSpPr>
      <dsp:spPr>
        <a:xfrm>
          <a:off x="3890070" y="2103849"/>
          <a:ext cx="3257572" cy="3257572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Clear message (idea)</a:t>
          </a:r>
          <a:endParaRPr lang="en-CA" sz="2700" kern="1200" dirty="0"/>
        </a:p>
      </dsp:txBody>
      <dsp:txXfrm>
        <a:off x="4886344" y="2945388"/>
        <a:ext cx="1954543" cy="1791665"/>
      </dsp:txXfrm>
    </dsp:sp>
    <dsp:sp modelId="{9F4DA164-7B6C-4B43-A05F-F1532BBF1F2D}">
      <dsp:nvSpPr>
        <dsp:cNvPr id="0" name=""/>
        <dsp:cNvSpPr/>
      </dsp:nvSpPr>
      <dsp:spPr>
        <a:xfrm>
          <a:off x="1539188" y="2103849"/>
          <a:ext cx="3257572" cy="3257572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Narrative form (Text Forms)</a:t>
          </a:r>
          <a:endParaRPr lang="en-CA" sz="2700" kern="1200" dirty="0"/>
        </a:p>
      </dsp:txBody>
      <dsp:txXfrm>
        <a:off x="1845943" y="2945388"/>
        <a:ext cx="1954543" cy="179166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77BC85-816E-4BE9-8016-8728D7C6A6A6}">
      <dsp:nvSpPr>
        <dsp:cNvPr id="0" name=""/>
        <dsp:cNvSpPr/>
      </dsp:nvSpPr>
      <dsp:spPr>
        <a:xfrm>
          <a:off x="2893222" y="62508"/>
          <a:ext cx="3000396" cy="300039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Voice is earnest and unique</a:t>
          </a:r>
          <a:endParaRPr lang="en-CA" sz="2000" kern="1200" dirty="0"/>
        </a:p>
      </dsp:txBody>
      <dsp:txXfrm>
        <a:off x="3293275" y="587577"/>
        <a:ext cx="2200290" cy="1350178"/>
      </dsp:txXfrm>
    </dsp:sp>
    <dsp:sp modelId="{D1E24046-3A47-4028-996A-728172E0F988}">
      <dsp:nvSpPr>
        <dsp:cNvPr id="0" name=""/>
        <dsp:cNvSpPr/>
      </dsp:nvSpPr>
      <dsp:spPr>
        <a:xfrm>
          <a:off x="3975865" y="1937755"/>
          <a:ext cx="3000396" cy="300039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Use of Speech Bubbles (Convention)</a:t>
          </a:r>
          <a:endParaRPr lang="en-CA" sz="2000" kern="1200" dirty="0"/>
        </a:p>
      </dsp:txBody>
      <dsp:txXfrm>
        <a:off x="4893487" y="2712858"/>
        <a:ext cx="1800237" cy="1650217"/>
      </dsp:txXfrm>
    </dsp:sp>
    <dsp:sp modelId="{B3C28BE8-9B67-471C-BC0F-3AE1A1D73B8E}">
      <dsp:nvSpPr>
        <dsp:cNvPr id="0" name=""/>
        <dsp:cNvSpPr/>
      </dsp:nvSpPr>
      <dsp:spPr>
        <a:xfrm>
          <a:off x="1810580" y="1937755"/>
          <a:ext cx="3000396" cy="300039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Persuasive Writing- narrator trying to convince the reader to take some action </a:t>
          </a:r>
          <a:endParaRPr lang="en-CA" sz="2000" kern="1200" dirty="0"/>
        </a:p>
      </dsp:txBody>
      <dsp:txXfrm>
        <a:off x="2093117" y="2712858"/>
        <a:ext cx="1800237" cy="165021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6B1DEF-5819-4282-BA59-FC3F452583CA}">
      <dsp:nvSpPr>
        <dsp:cNvPr id="0" name=""/>
        <dsp:cNvSpPr/>
      </dsp:nvSpPr>
      <dsp:spPr>
        <a:xfrm>
          <a:off x="2907526" y="58936"/>
          <a:ext cx="2828944" cy="2828944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err="1" smtClean="0"/>
            <a:t>Vivid,distinctive</a:t>
          </a:r>
          <a:r>
            <a:rPr lang="en-CA" sz="2300" kern="1200" dirty="0" smtClean="0"/>
            <a:t> </a:t>
          </a:r>
          <a:r>
            <a:rPr lang="en-CA" sz="2300" kern="1200" dirty="0" smtClean="0"/>
            <a:t>Voice</a:t>
          </a:r>
          <a:endParaRPr lang="en-CA" sz="2300" kern="1200" dirty="0"/>
        </a:p>
      </dsp:txBody>
      <dsp:txXfrm>
        <a:off x="3284719" y="554001"/>
        <a:ext cx="2074559" cy="1273025"/>
      </dsp:txXfrm>
    </dsp:sp>
    <dsp:sp modelId="{5BE6FBEF-DDF9-4FE4-873A-7B826C5B0FFF}">
      <dsp:nvSpPr>
        <dsp:cNvPr id="0" name=""/>
        <dsp:cNvSpPr/>
      </dsp:nvSpPr>
      <dsp:spPr>
        <a:xfrm>
          <a:off x="3928304" y="1827026"/>
          <a:ext cx="2828944" cy="2828944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Use of different fonts within the text (Convention)</a:t>
          </a:r>
          <a:endParaRPr lang="en-CA" sz="2300" kern="1200" dirty="0"/>
        </a:p>
      </dsp:txBody>
      <dsp:txXfrm>
        <a:off x="4793489" y="2557837"/>
        <a:ext cx="1697366" cy="1555919"/>
      </dsp:txXfrm>
    </dsp:sp>
    <dsp:sp modelId="{87AF26EF-5EDF-4B01-A088-5189677C16C4}">
      <dsp:nvSpPr>
        <dsp:cNvPr id="0" name=""/>
        <dsp:cNvSpPr/>
      </dsp:nvSpPr>
      <dsp:spPr>
        <a:xfrm>
          <a:off x="1886749" y="1827026"/>
          <a:ext cx="2828944" cy="2828944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Clear idea</a:t>
          </a:r>
          <a:endParaRPr lang="en-CA" sz="2300" kern="1200" dirty="0"/>
        </a:p>
      </dsp:txBody>
      <dsp:txXfrm>
        <a:off x="2153141" y="2557837"/>
        <a:ext cx="1697366" cy="155591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A844AE-76B1-4891-9832-E44557BA5401}">
      <dsp:nvSpPr>
        <dsp:cNvPr id="0" name=""/>
        <dsp:cNvSpPr/>
      </dsp:nvSpPr>
      <dsp:spPr>
        <a:xfrm>
          <a:off x="2893238" y="58043"/>
          <a:ext cx="2786082" cy="2786082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err="1" smtClean="0"/>
            <a:t>Ilustrates</a:t>
          </a:r>
          <a:r>
            <a:rPr lang="en-CA" sz="2000" kern="1200" dirty="0" smtClean="0"/>
            <a:t> a components of a story (Convention)</a:t>
          </a:r>
          <a:endParaRPr lang="en-CA" sz="2000" kern="1200" dirty="0"/>
        </a:p>
      </dsp:txBody>
      <dsp:txXfrm>
        <a:off x="3264716" y="545607"/>
        <a:ext cx="2043126" cy="1253736"/>
      </dsp:txXfrm>
    </dsp:sp>
    <dsp:sp modelId="{0D1FB1CF-A9BA-4B92-8027-A82CA8A17520}">
      <dsp:nvSpPr>
        <dsp:cNvPr id="0" name=""/>
        <dsp:cNvSpPr/>
      </dsp:nvSpPr>
      <dsp:spPr>
        <a:xfrm>
          <a:off x="3898550" y="1799344"/>
          <a:ext cx="2786082" cy="2786082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Interesting Format (Presentation)</a:t>
          </a:r>
          <a:endParaRPr lang="en-CA" sz="2000" kern="1200" dirty="0"/>
        </a:p>
      </dsp:txBody>
      <dsp:txXfrm>
        <a:off x="4750627" y="2519082"/>
        <a:ext cx="1671649" cy="1532345"/>
      </dsp:txXfrm>
    </dsp:sp>
    <dsp:sp modelId="{F153D733-7883-4936-86D2-5300CA7DBD46}">
      <dsp:nvSpPr>
        <dsp:cNvPr id="0" name=""/>
        <dsp:cNvSpPr/>
      </dsp:nvSpPr>
      <dsp:spPr>
        <a:xfrm>
          <a:off x="1887927" y="1799344"/>
          <a:ext cx="2786082" cy="2786082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Rules for Writing a Story- (Procedural)</a:t>
          </a:r>
          <a:endParaRPr lang="en-CA" sz="2000" kern="1200" dirty="0"/>
        </a:p>
      </dsp:txBody>
      <dsp:txXfrm>
        <a:off x="2150283" y="2519082"/>
        <a:ext cx="1671649" cy="153234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F53135-A439-4695-BEA4-3D1C805665DD}">
      <dsp:nvSpPr>
        <dsp:cNvPr id="0" name=""/>
        <dsp:cNvSpPr/>
      </dsp:nvSpPr>
      <dsp:spPr>
        <a:xfrm>
          <a:off x="3027599" y="46349"/>
          <a:ext cx="2224800" cy="222480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Distinct Voice</a:t>
          </a:r>
          <a:endParaRPr lang="en-CA" sz="1800" kern="1200" dirty="0"/>
        </a:p>
      </dsp:txBody>
      <dsp:txXfrm>
        <a:off x="3324240" y="435689"/>
        <a:ext cx="1631520" cy="1001160"/>
      </dsp:txXfrm>
    </dsp:sp>
    <dsp:sp modelId="{3259A696-63C8-4A40-B89C-14C58B7C7D4E}">
      <dsp:nvSpPr>
        <dsp:cNvPr id="0" name=""/>
        <dsp:cNvSpPr/>
      </dsp:nvSpPr>
      <dsp:spPr>
        <a:xfrm>
          <a:off x="3830381" y="1436850"/>
          <a:ext cx="2224800" cy="222480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Components  </a:t>
          </a:r>
          <a:r>
            <a:rPr lang="en-CA" sz="1800" kern="1200" dirty="0" smtClean="0"/>
            <a:t>of writing a story</a:t>
          </a:r>
          <a:endParaRPr lang="en-CA" sz="1800" kern="1200" dirty="0"/>
        </a:p>
      </dsp:txBody>
      <dsp:txXfrm>
        <a:off x="4510800" y="2011590"/>
        <a:ext cx="1334880" cy="1223640"/>
      </dsp:txXfrm>
    </dsp:sp>
    <dsp:sp modelId="{DFC57E5E-1ED8-4385-9A35-24BD5DC987B7}">
      <dsp:nvSpPr>
        <dsp:cNvPr id="0" name=""/>
        <dsp:cNvSpPr/>
      </dsp:nvSpPr>
      <dsp:spPr>
        <a:xfrm>
          <a:off x="1920910" y="1483192"/>
          <a:ext cx="2224800" cy="222480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Fun </a:t>
          </a:r>
          <a:r>
            <a:rPr lang="en-CA" sz="1800" kern="1200" dirty="0" smtClean="0"/>
            <a:t>presentation</a:t>
          </a:r>
          <a:endParaRPr lang="en-CA" sz="1800" kern="1200" dirty="0"/>
        </a:p>
      </dsp:txBody>
      <dsp:txXfrm>
        <a:off x="2130412" y="2057932"/>
        <a:ext cx="1334880" cy="122364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63A996-E31B-4C9F-BEF9-53C3FA03C53C}">
      <dsp:nvSpPr>
        <dsp:cNvPr id="0" name=""/>
        <dsp:cNvSpPr/>
      </dsp:nvSpPr>
      <dsp:spPr>
        <a:xfrm>
          <a:off x="3028956" y="47327"/>
          <a:ext cx="2271728" cy="2271728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Book is a Visual Treat (Presentation)</a:t>
          </a:r>
          <a:endParaRPr lang="en-CA" sz="1800" kern="1200" dirty="0"/>
        </a:p>
      </dsp:txBody>
      <dsp:txXfrm>
        <a:off x="3331853" y="444880"/>
        <a:ext cx="1665934" cy="1022277"/>
      </dsp:txXfrm>
    </dsp:sp>
    <dsp:sp modelId="{39A1C2F1-5A7F-4918-A574-7E9E585924CC}">
      <dsp:nvSpPr>
        <dsp:cNvPr id="0" name=""/>
        <dsp:cNvSpPr/>
      </dsp:nvSpPr>
      <dsp:spPr>
        <a:xfrm>
          <a:off x="3848672" y="1467157"/>
          <a:ext cx="2271728" cy="2271728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Clear Narrative (Text Forms)</a:t>
          </a:r>
          <a:endParaRPr lang="en-CA" sz="1800" kern="1200" dirty="0"/>
        </a:p>
      </dsp:txBody>
      <dsp:txXfrm>
        <a:off x="4543442" y="2054021"/>
        <a:ext cx="1363037" cy="1249450"/>
      </dsp:txXfrm>
    </dsp:sp>
    <dsp:sp modelId="{994B89E5-F531-4A29-BC65-513C0BF57386}">
      <dsp:nvSpPr>
        <dsp:cNvPr id="0" name=""/>
        <dsp:cNvSpPr/>
      </dsp:nvSpPr>
      <dsp:spPr>
        <a:xfrm>
          <a:off x="2209241" y="1467157"/>
          <a:ext cx="2271728" cy="2271728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Clear Organisation </a:t>
          </a:r>
          <a:endParaRPr lang="en-CA" sz="1800" kern="1200" dirty="0"/>
        </a:p>
      </dsp:txBody>
      <dsp:txXfrm>
        <a:off x="2423162" y="2054021"/>
        <a:ext cx="1363037" cy="124945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959F84-FBAA-401D-928E-4F7F41D27658}">
      <dsp:nvSpPr>
        <dsp:cNvPr id="0" name=""/>
        <dsp:cNvSpPr/>
      </dsp:nvSpPr>
      <dsp:spPr>
        <a:xfrm>
          <a:off x="2878951" y="61615"/>
          <a:ext cx="2957533" cy="295753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Visually Appealing (Presentation)</a:t>
          </a:r>
          <a:endParaRPr lang="en-CA" sz="2700" kern="1200" dirty="0"/>
        </a:p>
      </dsp:txBody>
      <dsp:txXfrm>
        <a:off x="3273289" y="579183"/>
        <a:ext cx="2168857" cy="1330889"/>
      </dsp:txXfrm>
    </dsp:sp>
    <dsp:sp modelId="{4AA842DD-02C1-4F00-8EB8-196272E2E5F8}">
      <dsp:nvSpPr>
        <dsp:cNvPr id="0" name=""/>
        <dsp:cNvSpPr/>
      </dsp:nvSpPr>
      <dsp:spPr>
        <a:xfrm>
          <a:off x="3946127" y="1910073"/>
          <a:ext cx="2957533" cy="295753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Clear Message (Ideas)</a:t>
          </a:r>
          <a:endParaRPr lang="en-CA" sz="2700" kern="1200" dirty="0"/>
        </a:p>
      </dsp:txBody>
      <dsp:txXfrm>
        <a:off x="4850640" y="2674102"/>
        <a:ext cx="1774519" cy="1626643"/>
      </dsp:txXfrm>
    </dsp:sp>
    <dsp:sp modelId="{74E384FD-C186-4B9A-9F5B-6211B7896604}">
      <dsp:nvSpPr>
        <dsp:cNvPr id="0" name=""/>
        <dsp:cNvSpPr/>
      </dsp:nvSpPr>
      <dsp:spPr>
        <a:xfrm>
          <a:off x="1811774" y="1910073"/>
          <a:ext cx="2957533" cy="295753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Descriptive Language (Word Choice)</a:t>
          </a:r>
          <a:endParaRPr lang="en-CA" sz="2700" kern="1200" dirty="0"/>
        </a:p>
      </dsp:txBody>
      <dsp:txXfrm>
        <a:off x="2090275" y="2674102"/>
        <a:ext cx="1774519" cy="1626643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54EE6-0C04-4514-912C-D0355F8E9E2F}">
      <dsp:nvSpPr>
        <dsp:cNvPr id="0" name=""/>
        <dsp:cNvSpPr/>
      </dsp:nvSpPr>
      <dsp:spPr>
        <a:xfrm>
          <a:off x="3004661" y="46255"/>
          <a:ext cx="2220277" cy="222027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Recounts something that is happened in the past</a:t>
          </a:r>
          <a:endParaRPr lang="en-CA" sz="1800" kern="1200" dirty="0"/>
        </a:p>
      </dsp:txBody>
      <dsp:txXfrm>
        <a:off x="3300698" y="434804"/>
        <a:ext cx="1628203" cy="999125"/>
      </dsp:txXfrm>
    </dsp:sp>
    <dsp:sp modelId="{C5134A08-FD9F-4DED-BDFD-FC567B63D054}">
      <dsp:nvSpPr>
        <dsp:cNvPr id="0" name=""/>
        <dsp:cNvSpPr/>
      </dsp:nvSpPr>
      <dsp:spPr>
        <a:xfrm>
          <a:off x="3805811" y="1433929"/>
          <a:ext cx="2220277" cy="222027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Distinct Voice in writing (Voice-6+1)</a:t>
          </a:r>
          <a:endParaRPr lang="en-CA" sz="1800" kern="1200" dirty="0"/>
        </a:p>
      </dsp:txBody>
      <dsp:txXfrm>
        <a:off x="4484846" y="2007501"/>
        <a:ext cx="1332166" cy="1221152"/>
      </dsp:txXfrm>
    </dsp:sp>
    <dsp:sp modelId="{5793A722-7692-46A4-979A-825E2564FD63}">
      <dsp:nvSpPr>
        <dsp:cNvPr id="0" name=""/>
        <dsp:cNvSpPr/>
      </dsp:nvSpPr>
      <dsp:spPr>
        <a:xfrm>
          <a:off x="2203510" y="1433929"/>
          <a:ext cx="2220277" cy="222027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Clear sequence of events-Organization (6+1)</a:t>
          </a:r>
          <a:endParaRPr lang="en-CA" sz="1800" kern="1200" dirty="0"/>
        </a:p>
      </dsp:txBody>
      <dsp:txXfrm>
        <a:off x="2412587" y="2007501"/>
        <a:ext cx="1332166" cy="1221152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78DF6-9C42-4C1A-9CEF-CF74EAF58A28}">
      <dsp:nvSpPr>
        <dsp:cNvPr id="0" name=""/>
        <dsp:cNvSpPr/>
      </dsp:nvSpPr>
      <dsp:spPr>
        <a:xfrm>
          <a:off x="584883" y="11606"/>
          <a:ext cx="4244007" cy="424400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900" kern="1200" dirty="0" smtClean="0"/>
            <a:t>Narrator wants the reader to accept his point of view</a:t>
          </a:r>
          <a:endParaRPr lang="en-CA" sz="3900" kern="1200" dirty="0"/>
        </a:p>
      </dsp:txBody>
      <dsp:txXfrm>
        <a:off x="1177514" y="512066"/>
        <a:ext cx="2446995" cy="3243087"/>
      </dsp:txXfrm>
    </dsp:sp>
    <dsp:sp modelId="{80945CDF-41DE-426C-A2BC-6264EBED85C5}">
      <dsp:nvSpPr>
        <dsp:cNvPr id="0" name=""/>
        <dsp:cNvSpPr/>
      </dsp:nvSpPr>
      <dsp:spPr>
        <a:xfrm>
          <a:off x="3643627" y="11606"/>
          <a:ext cx="4244007" cy="424400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900" kern="1200" dirty="0" smtClean="0"/>
            <a:t>Procedural Writing-Rules for surviving the book) </a:t>
          </a:r>
          <a:endParaRPr lang="en-CA" sz="3900" kern="1200" dirty="0"/>
        </a:p>
      </dsp:txBody>
      <dsp:txXfrm>
        <a:off x="4848007" y="512066"/>
        <a:ext cx="2446995" cy="3243087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74EA36-5823-4DEF-ABCC-436D0D918D3F}">
      <dsp:nvSpPr>
        <dsp:cNvPr id="0" name=""/>
        <dsp:cNvSpPr/>
      </dsp:nvSpPr>
      <dsp:spPr>
        <a:xfrm>
          <a:off x="532855" y="11658"/>
          <a:ext cx="4262962" cy="4262962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100" kern="1200" dirty="0" smtClean="0"/>
            <a:t>Narrator is trying to convince the reader to take action</a:t>
          </a:r>
          <a:endParaRPr lang="en-CA" sz="4100" kern="1200" dirty="0"/>
        </a:p>
      </dsp:txBody>
      <dsp:txXfrm>
        <a:off x="1128134" y="514353"/>
        <a:ext cx="2457924" cy="3257572"/>
      </dsp:txXfrm>
    </dsp:sp>
    <dsp:sp modelId="{0B018F2B-7EE9-4BB7-AC62-FFB9B9DC71E3}">
      <dsp:nvSpPr>
        <dsp:cNvPr id="0" name=""/>
        <dsp:cNvSpPr/>
      </dsp:nvSpPr>
      <dsp:spPr>
        <a:xfrm>
          <a:off x="3643329" y="23317"/>
          <a:ext cx="4262962" cy="4262962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100" kern="1200" dirty="0" smtClean="0"/>
            <a:t>Distinctive Voice (6+1)</a:t>
          </a:r>
          <a:endParaRPr lang="en-CA" sz="4100" kern="1200" dirty="0"/>
        </a:p>
      </dsp:txBody>
      <dsp:txXfrm>
        <a:off x="4853089" y="526012"/>
        <a:ext cx="2457924" cy="32575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8ACC85-95F3-49F7-8AA8-3DF469E96480}">
      <dsp:nvSpPr>
        <dsp:cNvPr id="0" name=""/>
        <dsp:cNvSpPr/>
      </dsp:nvSpPr>
      <dsp:spPr>
        <a:xfrm>
          <a:off x="3526971" y="0"/>
          <a:ext cx="1175657" cy="528637"/>
        </a:xfrm>
        <a:prstGeom prst="trapezoid">
          <a:avLst>
            <a:gd name="adj" fmla="val 11119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Narrative</a:t>
          </a:r>
          <a:endParaRPr lang="en-CA" sz="2100" kern="1200" dirty="0"/>
        </a:p>
      </dsp:txBody>
      <dsp:txXfrm>
        <a:off x="3526971" y="0"/>
        <a:ext cx="1175657" cy="528637"/>
      </dsp:txXfrm>
    </dsp:sp>
    <dsp:sp modelId="{8EB681E3-1A0C-452F-BB49-8D66EA47FC13}">
      <dsp:nvSpPr>
        <dsp:cNvPr id="0" name=""/>
        <dsp:cNvSpPr/>
      </dsp:nvSpPr>
      <dsp:spPr>
        <a:xfrm>
          <a:off x="2939142" y="528637"/>
          <a:ext cx="2351314" cy="528637"/>
        </a:xfrm>
        <a:prstGeom prst="trapezoid">
          <a:avLst>
            <a:gd name="adj" fmla="val 11119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Recount</a:t>
          </a:r>
          <a:endParaRPr lang="en-CA" sz="2100" kern="1200" dirty="0"/>
        </a:p>
      </dsp:txBody>
      <dsp:txXfrm>
        <a:off x="3350622" y="528637"/>
        <a:ext cx="1528354" cy="528637"/>
      </dsp:txXfrm>
    </dsp:sp>
    <dsp:sp modelId="{4A9AD420-EAC3-4C23-AE80-E4B53B0A3ABE}">
      <dsp:nvSpPr>
        <dsp:cNvPr id="0" name=""/>
        <dsp:cNvSpPr/>
      </dsp:nvSpPr>
      <dsp:spPr>
        <a:xfrm>
          <a:off x="2351314" y="1057275"/>
          <a:ext cx="3526971" cy="528637"/>
        </a:xfrm>
        <a:prstGeom prst="trapezoid">
          <a:avLst>
            <a:gd name="adj" fmla="val 11119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Persuasive</a:t>
          </a:r>
          <a:endParaRPr lang="en-CA" sz="2100" kern="1200" dirty="0"/>
        </a:p>
      </dsp:txBody>
      <dsp:txXfrm>
        <a:off x="2968534" y="1057275"/>
        <a:ext cx="2292531" cy="528637"/>
      </dsp:txXfrm>
    </dsp:sp>
    <dsp:sp modelId="{52D02AD6-20DD-47C3-8800-E6D0DBBED389}">
      <dsp:nvSpPr>
        <dsp:cNvPr id="0" name=""/>
        <dsp:cNvSpPr/>
      </dsp:nvSpPr>
      <dsp:spPr>
        <a:xfrm>
          <a:off x="1763485" y="1585912"/>
          <a:ext cx="4702628" cy="528637"/>
        </a:xfrm>
        <a:prstGeom prst="trapezoid">
          <a:avLst>
            <a:gd name="adj" fmla="val 11119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Exposition, </a:t>
          </a:r>
          <a:endParaRPr lang="en-CA" sz="2100" kern="1200" dirty="0"/>
        </a:p>
      </dsp:txBody>
      <dsp:txXfrm>
        <a:off x="2586445" y="1585912"/>
        <a:ext cx="3056708" cy="528637"/>
      </dsp:txXfrm>
    </dsp:sp>
    <dsp:sp modelId="{F1B18AE7-188F-41B0-A093-8194707EA607}">
      <dsp:nvSpPr>
        <dsp:cNvPr id="0" name=""/>
        <dsp:cNvSpPr/>
      </dsp:nvSpPr>
      <dsp:spPr>
        <a:xfrm>
          <a:off x="1175657" y="2114550"/>
          <a:ext cx="5878285" cy="528637"/>
        </a:xfrm>
        <a:prstGeom prst="trapezoid">
          <a:avLst>
            <a:gd name="adj" fmla="val 11119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Report </a:t>
          </a:r>
          <a:endParaRPr lang="en-CA" sz="2100" kern="1200" dirty="0"/>
        </a:p>
      </dsp:txBody>
      <dsp:txXfrm>
        <a:off x="2204357" y="2114550"/>
        <a:ext cx="3820885" cy="528637"/>
      </dsp:txXfrm>
    </dsp:sp>
    <dsp:sp modelId="{E8E95B79-6C03-4794-9540-F2C55FA38E41}">
      <dsp:nvSpPr>
        <dsp:cNvPr id="0" name=""/>
        <dsp:cNvSpPr/>
      </dsp:nvSpPr>
      <dsp:spPr>
        <a:xfrm>
          <a:off x="587828" y="2643187"/>
          <a:ext cx="7053942" cy="528637"/>
        </a:xfrm>
        <a:prstGeom prst="trapezoid">
          <a:avLst>
            <a:gd name="adj" fmla="val 11119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Explanation </a:t>
          </a:r>
          <a:endParaRPr lang="en-CA" sz="2100" kern="1200" dirty="0"/>
        </a:p>
      </dsp:txBody>
      <dsp:txXfrm>
        <a:off x="1822268" y="2643187"/>
        <a:ext cx="4585062" cy="528637"/>
      </dsp:txXfrm>
    </dsp:sp>
    <dsp:sp modelId="{936F99D5-36C3-4648-A70A-6D0515CD89B7}">
      <dsp:nvSpPr>
        <dsp:cNvPr id="0" name=""/>
        <dsp:cNvSpPr/>
      </dsp:nvSpPr>
      <dsp:spPr>
        <a:xfrm>
          <a:off x="0" y="3171825"/>
          <a:ext cx="8229600" cy="528637"/>
        </a:xfrm>
        <a:prstGeom prst="trapezoid">
          <a:avLst>
            <a:gd name="adj" fmla="val 11119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Procedural writing.  </a:t>
          </a:r>
          <a:endParaRPr lang="en-CA" sz="2100" kern="1200" dirty="0"/>
        </a:p>
      </dsp:txBody>
      <dsp:txXfrm>
        <a:off x="1440179" y="3171825"/>
        <a:ext cx="5349240" cy="528637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8B462E-F8B8-4ADB-AA39-8F09AB36F68E}">
      <dsp:nvSpPr>
        <dsp:cNvPr id="0" name=""/>
        <dsp:cNvSpPr/>
      </dsp:nvSpPr>
      <dsp:spPr>
        <a:xfrm>
          <a:off x="610292" y="11412"/>
          <a:ext cx="4172957" cy="417295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700" kern="1200" dirty="0" smtClean="0"/>
            <a:t>A clear explanation of how to do something</a:t>
          </a:r>
          <a:endParaRPr lang="en-CA" sz="3700" kern="1200" dirty="0"/>
        </a:p>
      </dsp:txBody>
      <dsp:txXfrm>
        <a:off x="1193002" y="503493"/>
        <a:ext cx="2406029" cy="3188795"/>
      </dsp:txXfrm>
    </dsp:sp>
    <dsp:sp modelId="{E8C416E1-AE1D-4419-B996-68A1BF0619DA}">
      <dsp:nvSpPr>
        <dsp:cNvPr id="0" name=""/>
        <dsp:cNvSpPr/>
      </dsp:nvSpPr>
      <dsp:spPr>
        <a:xfrm>
          <a:off x="3617829" y="11412"/>
          <a:ext cx="4172957" cy="417295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700" kern="1200" dirty="0" smtClean="0"/>
            <a:t>Unique point of view (Voice 6+1 Traits)</a:t>
          </a:r>
          <a:endParaRPr lang="en-CA" sz="3700" kern="1200" dirty="0"/>
        </a:p>
      </dsp:txBody>
      <dsp:txXfrm>
        <a:off x="4802047" y="503493"/>
        <a:ext cx="2406029" cy="3188795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7AF215-42CD-44AB-A98C-A3394F7A3F25}">
      <dsp:nvSpPr>
        <dsp:cNvPr id="0" name=""/>
        <dsp:cNvSpPr/>
      </dsp:nvSpPr>
      <dsp:spPr>
        <a:xfrm>
          <a:off x="767058" y="10687"/>
          <a:ext cx="3907715" cy="3907715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700" kern="1200" dirty="0" smtClean="0"/>
            <a:t>Explains how to do something</a:t>
          </a:r>
          <a:endParaRPr lang="en-CA" sz="3700" kern="1200" dirty="0"/>
        </a:p>
      </dsp:txBody>
      <dsp:txXfrm>
        <a:off x="1312730" y="471490"/>
        <a:ext cx="2253097" cy="2986108"/>
      </dsp:txXfrm>
    </dsp:sp>
    <dsp:sp modelId="{A9F486C3-C36D-4D2B-9F33-4BD3B43924D2}">
      <dsp:nvSpPr>
        <dsp:cNvPr id="0" name=""/>
        <dsp:cNvSpPr/>
      </dsp:nvSpPr>
      <dsp:spPr>
        <a:xfrm>
          <a:off x="3583429" y="10687"/>
          <a:ext cx="3907715" cy="3907715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700" kern="1200" dirty="0" smtClean="0"/>
            <a:t>Clear Point of View (Voice 6+1 Traits)</a:t>
          </a:r>
          <a:endParaRPr lang="en-CA" sz="3700" kern="1200" dirty="0"/>
        </a:p>
      </dsp:txBody>
      <dsp:txXfrm>
        <a:off x="4692376" y="471490"/>
        <a:ext cx="2253097" cy="2986108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5ED7FA-EEE6-493A-AFAC-4D041D729EA5}">
      <dsp:nvSpPr>
        <dsp:cNvPr id="0" name=""/>
        <dsp:cNvSpPr/>
      </dsp:nvSpPr>
      <dsp:spPr>
        <a:xfrm>
          <a:off x="948387" y="10065"/>
          <a:ext cx="3680332" cy="3680332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Takes </a:t>
          </a:r>
          <a:r>
            <a:rPr lang="en-CA" sz="2300" kern="1200" dirty="0" smtClean="0"/>
            <a:t>the form of a guide book</a:t>
          </a:r>
          <a:endParaRPr lang="en-CA" sz="2300" kern="1200" dirty="0"/>
        </a:p>
      </dsp:txBody>
      <dsp:txXfrm>
        <a:off x="1462308" y="444055"/>
        <a:ext cx="2121993" cy="2812351"/>
      </dsp:txXfrm>
    </dsp:sp>
    <dsp:sp modelId="{1222636E-5CAB-4C37-8B7D-7D2AA2D7F4FE}">
      <dsp:nvSpPr>
        <dsp:cNvPr id="0" name=""/>
        <dsp:cNvSpPr/>
      </dsp:nvSpPr>
      <dsp:spPr>
        <a:xfrm>
          <a:off x="3600879" y="10065"/>
          <a:ext cx="3680332" cy="3680332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Fun rhyming text to read aloud(Sentence Fluency) </a:t>
          </a:r>
          <a:endParaRPr lang="en-CA" sz="2300" kern="1200" dirty="0"/>
        </a:p>
      </dsp:txBody>
      <dsp:txXfrm>
        <a:off x="4645298" y="444055"/>
        <a:ext cx="2121993" cy="2812351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E94B74-D2CB-4BA0-818E-460B166EFE66}">
      <dsp:nvSpPr>
        <dsp:cNvPr id="0" name=""/>
        <dsp:cNvSpPr/>
      </dsp:nvSpPr>
      <dsp:spPr>
        <a:xfrm>
          <a:off x="335512" y="12785"/>
          <a:ext cx="4675023" cy="467502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Explains something about each animal</a:t>
          </a:r>
          <a:endParaRPr lang="en-CA" sz="3400" kern="1200" dirty="0"/>
        </a:p>
      </dsp:txBody>
      <dsp:txXfrm>
        <a:off x="988331" y="564071"/>
        <a:ext cx="2695509" cy="3572452"/>
      </dsp:txXfrm>
    </dsp:sp>
    <dsp:sp modelId="{6E0C25CA-3733-4E20-B37A-788388F4D4F5}">
      <dsp:nvSpPr>
        <dsp:cNvPr id="0" name=""/>
        <dsp:cNvSpPr/>
      </dsp:nvSpPr>
      <dsp:spPr>
        <a:xfrm>
          <a:off x="3704899" y="12785"/>
          <a:ext cx="4675023" cy="467502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Illustrations work perfectly with book + Unique Fluted Cover (6+1 Presentation)</a:t>
          </a:r>
          <a:endParaRPr lang="en-CA" sz="3400" kern="1200" dirty="0"/>
        </a:p>
      </dsp:txBody>
      <dsp:txXfrm>
        <a:off x="5031595" y="564071"/>
        <a:ext cx="2695509" cy="3572452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2F21A0-D38F-4029-BE0E-425992CBC727}">
      <dsp:nvSpPr>
        <dsp:cNvPr id="0" name=""/>
        <dsp:cNvSpPr/>
      </dsp:nvSpPr>
      <dsp:spPr>
        <a:xfrm>
          <a:off x="3164703" y="48220"/>
          <a:ext cx="2314591" cy="231459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Uses letters to report on particular events</a:t>
          </a:r>
          <a:endParaRPr lang="en-CA" sz="1600" kern="1200" dirty="0"/>
        </a:p>
      </dsp:txBody>
      <dsp:txXfrm>
        <a:off x="3473315" y="453274"/>
        <a:ext cx="1697366" cy="1041566"/>
      </dsp:txXfrm>
    </dsp:sp>
    <dsp:sp modelId="{4321523F-20E5-4E15-8293-E51E6FFC18A4}">
      <dsp:nvSpPr>
        <dsp:cNvPr id="0" name=""/>
        <dsp:cNvSpPr/>
      </dsp:nvSpPr>
      <dsp:spPr>
        <a:xfrm>
          <a:off x="3999885" y="1494840"/>
          <a:ext cx="2314591" cy="231459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Clever Illustrations compliment </a:t>
          </a:r>
          <a:r>
            <a:rPr lang="en-CA" sz="1600" kern="1200" smtClean="0"/>
            <a:t>the text (Presentation 6+1))</a:t>
          </a:r>
          <a:endParaRPr lang="en-CA" sz="1600" kern="1200" dirty="0"/>
        </a:p>
      </dsp:txBody>
      <dsp:txXfrm>
        <a:off x="4707764" y="2092776"/>
        <a:ext cx="1388754" cy="1273025"/>
      </dsp:txXfrm>
    </dsp:sp>
    <dsp:sp modelId="{EB1650DD-3BB7-4055-A579-156E8266F7DF}">
      <dsp:nvSpPr>
        <dsp:cNvPr id="0" name=""/>
        <dsp:cNvSpPr/>
      </dsp:nvSpPr>
      <dsp:spPr>
        <a:xfrm>
          <a:off x="2329521" y="1494840"/>
          <a:ext cx="2314591" cy="231459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Convention- Twist Ending</a:t>
          </a:r>
          <a:endParaRPr lang="en-CA" sz="1600" kern="1200" dirty="0"/>
        </a:p>
      </dsp:txBody>
      <dsp:txXfrm>
        <a:off x="2547479" y="2092776"/>
        <a:ext cx="1388754" cy="12730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BDFB5-38F3-480D-94FB-E3730FF68E3B}">
      <dsp:nvSpPr>
        <dsp:cNvPr id="0" name=""/>
        <dsp:cNvSpPr/>
      </dsp:nvSpPr>
      <dsp:spPr>
        <a:xfrm>
          <a:off x="1915340" y="47228"/>
          <a:ext cx="2455863" cy="245586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Clear ideas/theme</a:t>
          </a:r>
          <a:endParaRPr lang="en-CA" sz="1100" kern="1200" dirty="0"/>
        </a:p>
      </dsp:txBody>
      <dsp:txXfrm>
        <a:off x="2198708" y="377825"/>
        <a:ext cx="1889126" cy="779264"/>
      </dsp:txXfrm>
    </dsp:sp>
    <dsp:sp modelId="{BF5B7C33-903D-4B1C-A9F7-6C0FC87BE6D7}">
      <dsp:nvSpPr>
        <dsp:cNvPr id="0" name=""/>
        <dsp:cNvSpPr/>
      </dsp:nvSpPr>
      <dsp:spPr>
        <a:xfrm>
          <a:off x="3001587" y="1133475"/>
          <a:ext cx="2455863" cy="245586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Well laid out Organization)</a:t>
          </a:r>
          <a:endParaRPr lang="en-CA" sz="1100" kern="1200" dirty="0"/>
        </a:p>
      </dsp:txBody>
      <dsp:txXfrm>
        <a:off x="4323975" y="1416844"/>
        <a:ext cx="944563" cy="1889126"/>
      </dsp:txXfrm>
    </dsp:sp>
    <dsp:sp modelId="{88372EA5-2C8C-44EA-BEC1-B8409EC37C7A}">
      <dsp:nvSpPr>
        <dsp:cNvPr id="0" name=""/>
        <dsp:cNvSpPr/>
      </dsp:nvSpPr>
      <dsp:spPr>
        <a:xfrm>
          <a:off x="1915340" y="2219723"/>
          <a:ext cx="2455863" cy="245586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Strong Narration (Text Forms)</a:t>
          </a:r>
          <a:endParaRPr lang="en-CA" sz="1100" kern="1200" dirty="0"/>
        </a:p>
      </dsp:txBody>
      <dsp:txXfrm>
        <a:off x="2198708" y="3565725"/>
        <a:ext cx="1889126" cy="779264"/>
      </dsp:txXfrm>
    </dsp:sp>
    <dsp:sp modelId="{61F0C369-5EE9-469C-988A-023D0C57415D}">
      <dsp:nvSpPr>
        <dsp:cNvPr id="0" name=""/>
        <dsp:cNvSpPr/>
      </dsp:nvSpPr>
      <dsp:spPr>
        <a:xfrm>
          <a:off x="829092" y="1133475"/>
          <a:ext cx="2455863" cy="245586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Beautiful Book (Presentation)</a:t>
          </a:r>
          <a:endParaRPr lang="en-CA" sz="1100" kern="1200" dirty="0"/>
        </a:p>
      </dsp:txBody>
      <dsp:txXfrm>
        <a:off x="1018005" y="1416844"/>
        <a:ext cx="944563" cy="18891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D62C69-FC00-4D44-AADC-D888E4F085F8}">
      <dsp:nvSpPr>
        <dsp:cNvPr id="0" name=""/>
        <dsp:cNvSpPr/>
      </dsp:nvSpPr>
      <dsp:spPr>
        <a:xfrm>
          <a:off x="1293027" y="56257"/>
          <a:ext cx="2700356" cy="270035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Clear </a:t>
          </a:r>
          <a:r>
            <a:rPr lang="en-CA" sz="2200" kern="1200" dirty="0" smtClean="0"/>
            <a:t>message/idea </a:t>
          </a:r>
          <a:endParaRPr lang="en-CA" sz="2200" kern="1200" dirty="0"/>
        </a:p>
      </dsp:txBody>
      <dsp:txXfrm>
        <a:off x="1653075" y="528819"/>
        <a:ext cx="1980261" cy="1215160"/>
      </dsp:txXfrm>
    </dsp:sp>
    <dsp:sp modelId="{88663737-1FB8-4870-92AE-ECA05F418145}">
      <dsp:nvSpPr>
        <dsp:cNvPr id="0" name=""/>
        <dsp:cNvSpPr/>
      </dsp:nvSpPr>
      <dsp:spPr>
        <a:xfrm>
          <a:off x="2249989" y="1746275"/>
          <a:ext cx="2700356" cy="270035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Well organized	</a:t>
          </a:r>
          <a:endParaRPr lang="en-CA" sz="2200" kern="1200" dirty="0"/>
        </a:p>
      </dsp:txBody>
      <dsp:txXfrm>
        <a:off x="3075848" y="2443867"/>
        <a:ext cx="1620213" cy="1485196"/>
      </dsp:txXfrm>
    </dsp:sp>
    <dsp:sp modelId="{BC845509-F805-4164-8E8A-9F588073EC70}">
      <dsp:nvSpPr>
        <dsp:cNvPr id="0" name=""/>
        <dsp:cNvSpPr/>
      </dsp:nvSpPr>
      <dsp:spPr>
        <a:xfrm>
          <a:off x="285758" y="1800228"/>
          <a:ext cx="2700356" cy="270035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Use of Dialogue-Conventions</a:t>
          </a:r>
          <a:endParaRPr lang="en-CA" sz="2200" kern="1200" dirty="0"/>
        </a:p>
      </dsp:txBody>
      <dsp:txXfrm>
        <a:off x="540042" y="2497820"/>
        <a:ext cx="1620213" cy="148519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DD7E1-6954-4FF1-B328-68D367020014}">
      <dsp:nvSpPr>
        <dsp:cNvPr id="0" name=""/>
        <dsp:cNvSpPr/>
      </dsp:nvSpPr>
      <dsp:spPr>
        <a:xfrm>
          <a:off x="1970388" y="92022"/>
          <a:ext cx="2871807" cy="287180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Clear </a:t>
          </a:r>
          <a:r>
            <a:rPr lang="en-CA" sz="1800" kern="1200" dirty="0" smtClean="0"/>
            <a:t>idea</a:t>
          </a:r>
          <a:endParaRPr lang="en-CA" sz="1800" kern="1200" dirty="0"/>
        </a:p>
      </dsp:txBody>
      <dsp:txXfrm>
        <a:off x="2353295" y="594588"/>
        <a:ext cx="2105992" cy="1292313"/>
      </dsp:txXfrm>
    </dsp:sp>
    <dsp:sp modelId="{F5B9DF96-E60E-42C6-B36A-B2C0226C6681}">
      <dsp:nvSpPr>
        <dsp:cNvPr id="0" name=""/>
        <dsp:cNvSpPr/>
      </dsp:nvSpPr>
      <dsp:spPr>
        <a:xfrm>
          <a:off x="2957926" y="1854709"/>
          <a:ext cx="2871807" cy="287180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i="0" kern="1200" dirty="0" smtClean="0"/>
            <a:t>Interesting Presentation</a:t>
          </a:r>
          <a:endParaRPr lang="en-CA" sz="1800" i="0" kern="1200" dirty="0"/>
        </a:p>
      </dsp:txBody>
      <dsp:txXfrm>
        <a:off x="3836220" y="2596592"/>
        <a:ext cx="1723084" cy="1579494"/>
      </dsp:txXfrm>
    </dsp:sp>
    <dsp:sp modelId="{D73E9FC5-98DF-4F20-9C70-D02E840CEE0C}">
      <dsp:nvSpPr>
        <dsp:cNvPr id="0" name=""/>
        <dsp:cNvSpPr/>
      </dsp:nvSpPr>
      <dsp:spPr>
        <a:xfrm>
          <a:off x="885438" y="1854709"/>
          <a:ext cx="2871807" cy="287180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i="0" kern="1200" dirty="0" smtClean="0"/>
            <a:t>Clear Pattern/structure (Organization)</a:t>
          </a:r>
          <a:endParaRPr lang="en-CA" sz="1800" i="0" kern="1200" dirty="0"/>
        </a:p>
      </dsp:txBody>
      <dsp:txXfrm>
        <a:off x="1155866" y="2596592"/>
        <a:ext cx="1723084" cy="157949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E8FBD3-948B-4719-8103-AA4419A9D48A}">
      <dsp:nvSpPr>
        <dsp:cNvPr id="0" name=""/>
        <dsp:cNvSpPr/>
      </dsp:nvSpPr>
      <dsp:spPr>
        <a:xfrm>
          <a:off x="348674" y="12630"/>
          <a:ext cx="4618209" cy="4618209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500" kern="1200" dirty="0" smtClean="0"/>
            <a:t>Repeating Phrase or pattern</a:t>
          </a:r>
          <a:endParaRPr lang="en-CA" sz="4500" kern="1200" dirty="0"/>
        </a:p>
      </dsp:txBody>
      <dsp:txXfrm>
        <a:off x="993559" y="557216"/>
        <a:ext cx="2662751" cy="3529037"/>
      </dsp:txXfrm>
    </dsp:sp>
    <dsp:sp modelId="{EF71B97F-B0B8-4253-AEDC-02A47587FB04}">
      <dsp:nvSpPr>
        <dsp:cNvPr id="0" name=""/>
        <dsp:cNvSpPr/>
      </dsp:nvSpPr>
      <dsp:spPr>
        <a:xfrm>
          <a:off x="3677113" y="12630"/>
          <a:ext cx="4618209" cy="4618209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500" kern="1200" dirty="0" smtClean="0"/>
            <a:t>Clear ideas</a:t>
          </a:r>
          <a:endParaRPr lang="en-CA" sz="4500" kern="1200" dirty="0"/>
        </a:p>
      </dsp:txBody>
      <dsp:txXfrm>
        <a:off x="4987686" y="557216"/>
        <a:ext cx="2662751" cy="352903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F49CB8-32ED-409B-BF9C-0C5236F327C2}">
      <dsp:nvSpPr>
        <dsp:cNvPr id="0" name=""/>
        <dsp:cNvSpPr/>
      </dsp:nvSpPr>
      <dsp:spPr>
        <a:xfrm>
          <a:off x="2886095" y="64294"/>
          <a:ext cx="3086121" cy="308612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Clear Idea/Message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(Ideas)</a:t>
          </a:r>
          <a:endParaRPr lang="en-CA" sz="2300" kern="1200" dirty="0"/>
        </a:p>
      </dsp:txBody>
      <dsp:txXfrm>
        <a:off x="3297578" y="604365"/>
        <a:ext cx="2263155" cy="1388754"/>
      </dsp:txXfrm>
    </dsp:sp>
    <dsp:sp modelId="{F9348803-942E-4618-93C7-6946EFC243C8}">
      <dsp:nvSpPr>
        <dsp:cNvPr id="0" name=""/>
        <dsp:cNvSpPr/>
      </dsp:nvSpPr>
      <dsp:spPr>
        <a:xfrm>
          <a:off x="3999670" y="1993120"/>
          <a:ext cx="3086121" cy="308612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Good Rhythm for Read Aloud (Sentence Fluency)</a:t>
          </a:r>
          <a:endParaRPr lang="en-CA" sz="2300" kern="1200" dirty="0"/>
        </a:p>
      </dsp:txBody>
      <dsp:txXfrm>
        <a:off x="4943509" y="2790368"/>
        <a:ext cx="1851672" cy="1697366"/>
      </dsp:txXfrm>
    </dsp:sp>
    <dsp:sp modelId="{8DBF4C56-1150-47D0-ACFD-7E0496D77D23}">
      <dsp:nvSpPr>
        <dsp:cNvPr id="0" name=""/>
        <dsp:cNvSpPr/>
      </dsp:nvSpPr>
      <dsp:spPr>
        <a:xfrm>
          <a:off x="1772519" y="1993120"/>
          <a:ext cx="3086121" cy="308612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Beautiful </a:t>
          </a:r>
          <a:br>
            <a:rPr lang="en-CA" sz="2300" kern="1200" dirty="0" smtClean="0"/>
          </a:br>
          <a:r>
            <a:rPr lang="en-CA" sz="2300" kern="1200" dirty="0" smtClean="0"/>
            <a:t>Illustrations (Presentation)</a:t>
          </a:r>
          <a:endParaRPr lang="en-CA" sz="2300" kern="1200" dirty="0"/>
        </a:p>
      </dsp:txBody>
      <dsp:txXfrm>
        <a:off x="2063129" y="2790368"/>
        <a:ext cx="1851672" cy="169736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241F2-74C7-4143-8F09-EE161629ECCF}">
      <dsp:nvSpPr>
        <dsp:cNvPr id="0" name=""/>
        <dsp:cNvSpPr/>
      </dsp:nvSpPr>
      <dsp:spPr>
        <a:xfrm>
          <a:off x="2764636" y="59829"/>
          <a:ext cx="2871807" cy="287180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Repeating Pattern or Phrase-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(Organization)</a:t>
          </a:r>
          <a:endParaRPr lang="en-CA" sz="1800" kern="1200" dirty="0"/>
        </a:p>
      </dsp:txBody>
      <dsp:txXfrm>
        <a:off x="3147543" y="562395"/>
        <a:ext cx="2105992" cy="1292313"/>
      </dsp:txXfrm>
    </dsp:sp>
    <dsp:sp modelId="{FA5B96ED-5666-410B-BABD-945EA3CB8E0D}">
      <dsp:nvSpPr>
        <dsp:cNvPr id="0" name=""/>
        <dsp:cNvSpPr/>
      </dsp:nvSpPr>
      <dsp:spPr>
        <a:xfrm>
          <a:off x="3800880" y="1854709"/>
          <a:ext cx="2871807" cy="287180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Lyrical, Rhyming Verse (Sentence </a:t>
          </a:r>
          <a:r>
            <a:rPr lang="en-CA" sz="1800" kern="1200" dirty="0" smtClean="0"/>
            <a:t>Fluency)</a:t>
          </a:r>
          <a:endParaRPr lang="en-CA" sz="1800" kern="1200" dirty="0"/>
        </a:p>
      </dsp:txBody>
      <dsp:txXfrm>
        <a:off x="4679174" y="2596592"/>
        <a:ext cx="1723084" cy="1579494"/>
      </dsp:txXfrm>
    </dsp:sp>
    <dsp:sp modelId="{D1D42469-DE4D-4BE7-9771-9B9063DD0540}">
      <dsp:nvSpPr>
        <dsp:cNvPr id="0" name=""/>
        <dsp:cNvSpPr/>
      </dsp:nvSpPr>
      <dsp:spPr>
        <a:xfrm>
          <a:off x="1728392" y="1854709"/>
          <a:ext cx="2871807" cy="287180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Beautiful Illustration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(Presentation)</a:t>
          </a:r>
          <a:endParaRPr lang="en-CA" sz="1800" kern="1200" dirty="0"/>
        </a:p>
      </dsp:txBody>
      <dsp:txXfrm>
        <a:off x="1998820" y="2596592"/>
        <a:ext cx="1723084" cy="157949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24B7E4-4842-44D5-B0A0-6EC63F120A64}">
      <dsp:nvSpPr>
        <dsp:cNvPr id="0" name=""/>
        <dsp:cNvSpPr/>
      </dsp:nvSpPr>
      <dsp:spPr>
        <a:xfrm>
          <a:off x="2821800" y="66973"/>
          <a:ext cx="3214710" cy="321471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Poetic language (Word Choice)</a:t>
          </a:r>
          <a:endParaRPr lang="en-CA" sz="2400" kern="1200" dirty="0"/>
        </a:p>
      </dsp:txBody>
      <dsp:txXfrm>
        <a:off x="3250428" y="629547"/>
        <a:ext cx="2357454" cy="1446619"/>
      </dsp:txXfrm>
    </dsp:sp>
    <dsp:sp modelId="{F3F1C821-22E7-445F-AF6E-BB1F2817009F}">
      <dsp:nvSpPr>
        <dsp:cNvPr id="0" name=""/>
        <dsp:cNvSpPr/>
      </dsp:nvSpPr>
      <dsp:spPr>
        <a:xfrm>
          <a:off x="3981775" y="2076166"/>
          <a:ext cx="3214710" cy="321471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Reads Aloud well. (Sentence Fluency)</a:t>
          </a:r>
          <a:endParaRPr lang="en-CA" sz="2400" kern="1200" dirty="0"/>
        </a:p>
      </dsp:txBody>
      <dsp:txXfrm>
        <a:off x="4964941" y="2906633"/>
        <a:ext cx="1928826" cy="1768090"/>
      </dsp:txXfrm>
    </dsp:sp>
    <dsp:sp modelId="{838584C5-E555-4E70-987C-C475AC6C505F}">
      <dsp:nvSpPr>
        <dsp:cNvPr id="0" name=""/>
        <dsp:cNvSpPr/>
      </dsp:nvSpPr>
      <dsp:spPr>
        <a:xfrm>
          <a:off x="1661826" y="2076166"/>
          <a:ext cx="3214710" cy="321471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Illustrations fit the text (Presentation</a:t>
          </a:r>
          <a:r>
            <a:rPr lang="en-CA" sz="2400" kern="1200" dirty="0" smtClean="0"/>
            <a:t>)</a:t>
          </a:r>
          <a:endParaRPr lang="en-CA" sz="2400" kern="1200" dirty="0"/>
        </a:p>
      </dsp:txBody>
      <dsp:txXfrm>
        <a:off x="1964544" y="2906633"/>
        <a:ext cx="1928826" cy="1768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AD14BA2-460A-480B-B7CE-1C1940A86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E657ED2-0F8D-4494-8F8D-DD6146E31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rainbowdirt"/>
          <p:cNvPicPr>
            <a:picLocks noChangeAspect="1" noChangeArrowheads="1"/>
          </p:cNvPicPr>
          <p:nvPr userDrawn="1"/>
        </p:nvPicPr>
        <p:blipFill>
          <a:blip r:embed="rId2" cstate="print"/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321CC6-B999-481D-89A9-8254DD5E6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1392F-BA5B-4B40-82EA-F1D699949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F688A-DA76-44E7-AA0B-B096B68CD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71B4F-9153-4C4B-BB3F-9B01BF49E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BD0CD-7E3C-4039-950A-94A124608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FF792-DF0D-4CC1-9383-67AEE370F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6BDF-F614-4911-83AA-2F388C958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255D-80B7-4D87-932F-3614FAFB0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C2CB6-0D9C-435C-8D4F-9953C6EE1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14B48-827C-4FD4-BDC4-71A68B0F1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AA30D-95AD-4729-9423-A8AAD0FA4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61D9E-5120-4D39-93DA-2FC64819C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10E0-81F2-4B9E-8D4E-C10FAB6A9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4" descr="rainbowdirt"/>
          <p:cNvPicPr>
            <a:picLocks noChangeAspect="1" noChangeArrowheads="1"/>
          </p:cNvPicPr>
          <p:nvPr userDrawn="1"/>
        </p:nvPicPr>
        <p:blipFill>
          <a:blip r:embed="rId15" cstate="print"/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35697C-E672-4295-9FDC-830435E89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1500187"/>
          </a:xfrm>
        </p:spPr>
        <p:txBody>
          <a:bodyPr/>
          <a:lstStyle/>
          <a:p>
            <a:pPr eaLnBrk="1" hangingPunct="1"/>
            <a:r>
              <a:rPr lang="en-CA" dirty="0" smtClean="0"/>
              <a:t>USING PICTURE BOOKS </a:t>
            </a:r>
            <a:br>
              <a:rPr lang="en-CA" dirty="0" smtClean="0"/>
            </a:br>
            <a:r>
              <a:rPr lang="en-CA" dirty="0" smtClean="0"/>
              <a:t>TO TEACH WRITING</a:t>
            </a:r>
            <a:br>
              <a:rPr lang="en-CA" dirty="0" smtClean="0"/>
            </a:br>
            <a:r>
              <a:rPr lang="en-CA" sz="2400" dirty="0" smtClean="0"/>
              <a:t>By Rachel </a:t>
            </a:r>
            <a:r>
              <a:rPr lang="en-CA" sz="2400" dirty="0" err="1" smtClean="0"/>
              <a:t>Seigel</a:t>
            </a:r>
            <a:endParaRPr lang="en-CA" sz="2400" dirty="0" smtClean="0"/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000232" y="857232"/>
          <a:ext cx="528641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643063" y="428625"/>
            <a:ext cx="5635625" cy="566738"/>
          </a:xfrm>
        </p:spPr>
        <p:txBody>
          <a:bodyPr/>
          <a:lstStyle/>
          <a:p>
            <a:pPr eaLnBrk="1" hangingPunct="1"/>
            <a:r>
              <a:rPr lang="en-CA" dirty="0" smtClean="0"/>
              <a:t>Duck ! Rabbit! By Amy Kraus Rosenthal</a:t>
            </a:r>
          </a:p>
        </p:txBody>
      </p:sp>
      <p:pic>
        <p:nvPicPr>
          <p:cNvPr id="9219" name="Picture Placeholder 6" descr="9780887768965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65300" y="1109663"/>
            <a:ext cx="5391150" cy="5391150"/>
          </a:xfrm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lordofthesky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1035828"/>
            <a:ext cx="7929618" cy="396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000100" y="571480"/>
          <a:ext cx="671517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736"/>
            <a:ext cx="8137555" cy="1196967"/>
          </a:xfrm>
        </p:spPr>
        <p:txBody>
          <a:bodyPr/>
          <a:lstStyle/>
          <a:p>
            <a:pPr algn="ctr"/>
            <a:r>
              <a:rPr lang="en-CA" dirty="0" smtClean="0"/>
              <a:t>Organization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3214686"/>
            <a:ext cx="8351869" cy="1192214"/>
          </a:xfrm>
        </p:spPr>
        <p:txBody>
          <a:bodyPr/>
          <a:lstStyle/>
          <a:p>
            <a:pPr algn="ctr"/>
            <a:r>
              <a:rPr lang="en-CA" sz="3200" dirty="0" smtClean="0">
                <a:solidFill>
                  <a:schemeClr val="tx2"/>
                </a:solidFill>
              </a:rPr>
              <a:t>The internal structure of the piece</a:t>
            </a:r>
            <a:r>
              <a:rPr lang="en-CA" dirty="0" smtClean="0"/>
              <a:t>. </a:t>
            </a:r>
            <a:endParaRPr lang="en-CA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pVFrMfeXL__SL500_AA24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792" y="1214422"/>
            <a:ext cx="4552415" cy="5072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5984" y="756146"/>
            <a:ext cx="398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The Wrong Book- Nick Bland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85720" y="285728"/>
          <a:ext cx="86439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1362075"/>
          </a:xfrm>
        </p:spPr>
        <p:txBody>
          <a:bodyPr/>
          <a:lstStyle/>
          <a:p>
            <a:pPr algn="ctr"/>
            <a:r>
              <a:rPr lang="en-CA" dirty="0" smtClean="0"/>
              <a:t>SENTENCE FLUENCY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71472" y="2906713"/>
            <a:ext cx="7772400" cy="1500187"/>
          </a:xfrm>
        </p:spPr>
        <p:txBody>
          <a:bodyPr/>
          <a:lstStyle/>
          <a:p>
            <a:pPr algn="ctr"/>
            <a:r>
              <a:rPr lang="en-CA" sz="3200" dirty="0" smtClean="0">
                <a:solidFill>
                  <a:schemeClr val="tx2"/>
                </a:solidFill>
              </a:rPr>
              <a:t>Is it a good read-aloud? </a:t>
            </a:r>
            <a:endParaRPr lang="en-CA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rt Placeholder 3" descr="Sleeping_Porch_FC.jpg"/>
          <p:cNvPicPr>
            <a:picLocks noGrp="1" noChangeAspect="1"/>
          </p:cNvPicPr>
          <p:nvPr>
            <p:ph type="chart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97644" y="1071546"/>
            <a:ext cx="5363003" cy="533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00430" y="21429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All the World- by Liz Scanlon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sleepingporch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806" y="735431"/>
            <a:ext cx="7210950" cy="540821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6+1 Traits of Writing</a:t>
            </a:r>
          </a:p>
        </p:txBody>
      </p:sp>
      <p:pic>
        <p:nvPicPr>
          <p:cNvPr id="4099" name="Content Placeholder 8" descr="0439280389_l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0957587">
            <a:off x="511175" y="2608263"/>
            <a:ext cx="3417888" cy="3749675"/>
          </a:xfrm>
        </p:spPr>
      </p:pic>
      <p:pic>
        <p:nvPicPr>
          <p:cNvPr id="4100" name="Content Placeholder 9" descr="0439574129_l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 rot="725168">
            <a:off x="4645025" y="2608263"/>
            <a:ext cx="3417888" cy="3749675"/>
          </a:xfrm>
        </p:spPr>
      </p:pic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2928938" y="1417638"/>
            <a:ext cx="285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solidFill>
                  <a:schemeClr val="tx2"/>
                </a:solidFill>
              </a:rPr>
              <a:t>     By Ruth Cullum</a:t>
            </a: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85720" y="500042"/>
          <a:ext cx="885831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50050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167008"/>
            <a:ext cx="4869824" cy="4837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172501"/>
            <a:ext cx="421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While the World is Sleeping by Pamela Duncan Edwards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40108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285860"/>
            <a:ext cx="7772400" cy="1362075"/>
          </a:xfrm>
        </p:spPr>
        <p:txBody>
          <a:bodyPr/>
          <a:lstStyle/>
          <a:p>
            <a:pPr algn="ctr"/>
            <a:r>
              <a:rPr lang="en-CA" dirty="0" smtClean="0"/>
              <a:t>WORD CHOICE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sz="3200" dirty="0" smtClean="0">
                <a:solidFill>
                  <a:schemeClr val="tx2"/>
                </a:solidFill>
              </a:rPr>
              <a:t>The Use of Vivid and Descriptive Language to Create Pictures in the Reader’s Mind</a:t>
            </a:r>
            <a:endParaRPr lang="en-CA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815964313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4402" y="1285860"/>
            <a:ext cx="5464713" cy="5333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9" y="57148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Once Upon a Twice by Denise Doyen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2844" y="285728"/>
          <a:ext cx="885831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3762" y="1071546"/>
            <a:ext cx="5925824" cy="4870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0731" y="529690"/>
            <a:ext cx="3245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Lion’s Lunch by Fiona Tierney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68683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14488"/>
            <a:ext cx="7772400" cy="1362075"/>
          </a:xfrm>
        </p:spPr>
        <p:txBody>
          <a:bodyPr/>
          <a:lstStyle/>
          <a:p>
            <a:pPr algn="ctr"/>
            <a:r>
              <a:rPr lang="en-CA" dirty="0" smtClean="0"/>
              <a:t>Voice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76497"/>
            <a:ext cx="7772400" cy="1500187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The Individuality or the flavour of the Writing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80152163143_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5307" y="1071546"/>
            <a:ext cx="4082824" cy="5429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5307" y="35716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Purple Kangaroo- Michael Ian Black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6+1 Traits</a:t>
            </a:r>
            <a:endParaRPr lang="en-CA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1643050"/>
          <a:ext cx="8329642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2844" y="500042"/>
          <a:ext cx="87868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241926"/>
            <a:ext cx="4143404" cy="5199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500042"/>
            <a:ext cx="571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Smile by Leigh </a:t>
            </a:r>
            <a:r>
              <a:rPr lang="en-CA" dirty="0" err="1" smtClean="0">
                <a:solidFill>
                  <a:schemeClr val="tx2"/>
                </a:solidFill>
              </a:rPr>
              <a:t>Hodgkinson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357166"/>
          <a:ext cx="864399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57364"/>
            <a:ext cx="7772400" cy="1362075"/>
          </a:xfrm>
        </p:spPr>
        <p:txBody>
          <a:bodyPr/>
          <a:lstStyle/>
          <a:p>
            <a:pPr algn="ctr"/>
            <a:r>
              <a:rPr lang="en-CA" dirty="0" smtClean="0"/>
              <a:t>CONVENTION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4620"/>
            <a:ext cx="7772400" cy="1500187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The Mechanics of the Piece (Grammar, Spelling, Punctuation)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24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7" y="1500174"/>
            <a:ext cx="4037004" cy="518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642918"/>
            <a:ext cx="486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The Plot Chickens by Mary Jane </a:t>
            </a:r>
            <a:r>
              <a:rPr lang="en-CA" dirty="0" err="1" smtClean="0">
                <a:solidFill>
                  <a:schemeClr val="tx2"/>
                </a:solidFill>
              </a:rPr>
              <a:t>Auch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642918"/>
          <a:ext cx="857256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dirty="0" smtClean="0"/>
              <a:t>Chester’s Masterpiece- Melanie Watt</a:t>
            </a:r>
            <a:endParaRPr lang="en-CA" sz="3000" dirty="0"/>
          </a:p>
        </p:txBody>
      </p:sp>
      <p:pic>
        <p:nvPicPr>
          <p:cNvPr id="4" name="Content Placeholder 3" descr="Chester's Masterpie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285859"/>
            <a:ext cx="4286280" cy="5357851"/>
          </a:xfrm>
        </p:spPr>
      </p:pic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estersMasterpiece_2114_sp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71479"/>
            <a:ext cx="7358114" cy="4905409"/>
          </a:xfrm>
        </p:spPr>
      </p:pic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799"/>
          <a:ext cx="8280000" cy="37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95459"/>
            <a:ext cx="7772400" cy="1362075"/>
          </a:xfrm>
        </p:spPr>
        <p:txBody>
          <a:bodyPr/>
          <a:lstStyle/>
          <a:p>
            <a:pPr algn="ctr"/>
            <a:r>
              <a:rPr lang="en-CA" dirty="0" smtClean="0"/>
              <a:t>+1= Presentation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How It looks on paper- Overall attractiveness and appearance.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Text Forms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370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LB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5592576" cy="4843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857232"/>
            <a:ext cx="547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The Lion and the Mouse by Jerry </a:t>
            </a:r>
            <a:r>
              <a:rPr lang="en-CA" dirty="0" err="1" smtClean="0">
                <a:solidFill>
                  <a:schemeClr val="tx2"/>
                </a:solidFill>
              </a:rPr>
              <a:t>Pinkney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857232"/>
          <a:ext cx="8329642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Looking Like Me- Walter Dean Myers</a:t>
            </a:r>
            <a:endParaRPr lang="en-CA" sz="2800" dirty="0"/>
          </a:p>
        </p:txBody>
      </p:sp>
      <p:pic>
        <p:nvPicPr>
          <p:cNvPr id="8" name="Content Placeholder 7" descr="looking like 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285860"/>
            <a:ext cx="5154634" cy="5154634"/>
          </a:xfrm>
        </p:spPr>
      </p:pic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871543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94679"/>
            <a:ext cx="8229600" cy="1417638"/>
          </a:xfrm>
        </p:spPr>
        <p:txBody>
          <a:bodyPr/>
          <a:lstStyle/>
          <a:p>
            <a:r>
              <a:rPr lang="en-CA" dirty="0" smtClean="0"/>
              <a:t>Text Forms</a:t>
            </a:r>
            <a:endParaRPr lang="en-CA" dirty="0"/>
          </a:p>
        </p:txBody>
      </p:sp>
    </p:spTree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571612"/>
            <a:ext cx="7772400" cy="1362075"/>
          </a:xfrm>
        </p:spPr>
        <p:txBody>
          <a:bodyPr/>
          <a:lstStyle/>
          <a:p>
            <a:pPr algn="ctr"/>
            <a:r>
              <a:rPr lang="en-CA" dirty="0" smtClean="0"/>
              <a:t>NARRATIVE 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357562"/>
            <a:ext cx="7772400" cy="1500187"/>
          </a:xfrm>
        </p:spPr>
        <p:txBody>
          <a:bodyPr/>
          <a:lstStyle/>
          <a:p>
            <a:pPr algn="ctr"/>
            <a:r>
              <a:rPr lang="en-CA" sz="2800" dirty="0" smtClean="0"/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A story that is often imaginary, but may be based on fact, relays events sequentially, using descriptive language, and usually told in past tense. </a:t>
            </a:r>
          </a:p>
          <a:p>
            <a:endParaRPr lang="en-CA" sz="2800" dirty="0"/>
          </a:p>
        </p:txBody>
      </p:sp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214422"/>
            <a:ext cx="7772400" cy="1362075"/>
          </a:xfrm>
        </p:spPr>
        <p:txBody>
          <a:bodyPr/>
          <a:lstStyle/>
          <a:p>
            <a:pPr algn="ctr"/>
            <a:r>
              <a:rPr lang="en-CA" dirty="0" smtClean="0"/>
              <a:t>Recount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57224" y="2576497"/>
            <a:ext cx="7637489" cy="1862130"/>
          </a:xfrm>
        </p:spPr>
        <p:txBody>
          <a:bodyPr/>
          <a:lstStyle/>
          <a:p>
            <a:pPr algn="ctr"/>
            <a:r>
              <a:rPr lang="en-CA" sz="3200" dirty="0" smtClean="0">
                <a:solidFill>
                  <a:schemeClr val="tx2"/>
                </a:solidFill>
              </a:rPr>
              <a:t>A  first person account of something that has already happened, told in the past tense in time order. </a:t>
            </a:r>
          </a:p>
          <a:p>
            <a:pPr algn="ctr"/>
            <a:endParaRPr lang="en-CA" dirty="0"/>
          </a:p>
        </p:txBody>
      </p:sp>
    </p:spTree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err="1" smtClean="0"/>
              <a:t>Nasreen’s</a:t>
            </a:r>
            <a:r>
              <a:rPr lang="en-CA" sz="2800" dirty="0" smtClean="0"/>
              <a:t> Secret School by Jeanette </a:t>
            </a:r>
            <a:r>
              <a:rPr lang="en-CA" sz="2800" dirty="0" err="1" smtClean="0"/>
              <a:t>Winterson</a:t>
            </a:r>
            <a:endParaRPr lang="en-CA" sz="2800" dirty="0"/>
          </a:p>
        </p:txBody>
      </p:sp>
      <p:pic>
        <p:nvPicPr>
          <p:cNvPr id="6" name="Content Placeholder 5" descr="NAEWW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066" y="1417638"/>
            <a:ext cx="3853008" cy="4614382"/>
          </a:xfrm>
        </p:spPr>
      </p:pic>
    </p:spTree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370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142984"/>
            <a:ext cx="7772400" cy="1362075"/>
          </a:xfrm>
        </p:spPr>
        <p:txBody>
          <a:bodyPr/>
          <a:lstStyle/>
          <a:p>
            <a:pPr algn="ctr"/>
            <a:r>
              <a:rPr lang="en-CA" dirty="0" smtClean="0"/>
              <a:t>Persuasive Writing/Exposition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14414" y="2714621"/>
            <a:ext cx="7280298" cy="1500197"/>
          </a:xfrm>
        </p:spPr>
        <p:txBody>
          <a:bodyPr/>
          <a:lstStyle/>
          <a:p>
            <a:pPr algn="ctr"/>
            <a:r>
              <a:rPr lang="en-CA" sz="3200" dirty="0" smtClean="0">
                <a:solidFill>
                  <a:schemeClr val="tx2"/>
                </a:solidFill>
              </a:rPr>
              <a:t>Persuading the reader to take some action/accept a point of view</a:t>
            </a:r>
            <a:endParaRPr lang="en-CA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571472" y="2357430"/>
            <a:ext cx="7772400" cy="1362075"/>
          </a:xfrm>
        </p:spPr>
        <p:txBody>
          <a:bodyPr/>
          <a:lstStyle/>
          <a:p>
            <a:pPr algn="ctr" eaLnBrk="1" hangingPunct="1"/>
            <a:r>
              <a:rPr lang="en-CA" dirty="0" smtClean="0"/>
              <a:t>IDEAS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CA" sz="3200" dirty="0" smtClean="0">
                <a:solidFill>
                  <a:schemeClr val="tx2"/>
                </a:solidFill>
              </a:rPr>
              <a:t>The Heart of the Piece (or the content)</a:t>
            </a:r>
          </a:p>
        </p:txBody>
      </p:sp>
    </p:spTree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81416941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000" y="1714488"/>
            <a:ext cx="3460875" cy="4602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1244070"/>
            <a:ext cx="51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The Book that Eats People by John Perry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472518" cy="4267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rsM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7576" y="1428736"/>
            <a:ext cx="3853655" cy="4624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7665" y="714356"/>
            <a:ext cx="463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Have I Got a Book For You by Melanie Watt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40108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1362075"/>
          </a:xfrm>
        </p:spPr>
        <p:txBody>
          <a:bodyPr/>
          <a:lstStyle/>
          <a:p>
            <a:pPr algn="ctr"/>
            <a:r>
              <a:rPr lang="en-CA" dirty="0" smtClean="0"/>
              <a:t>PROCEDURAL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893220"/>
            <a:ext cx="7772400" cy="928683"/>
          </a:xfrm>
        </p:spPr>
        <p:txBody>
          <a:bodyPr/>
          <a:lstStyle/>
          <a:p>
            <a:pPr algn="ctr"/>
            <a:r>
              <a:rPr lang="en-CA" sz="3200" dirty="0" smtClean="0">
                <a:solidFill>
                  <a:schemeClr val="tx2"/>
                </a:solidFill>
              </a:rPr>
              <a:t>How to Do Something</a:t>
            </a:r>
            <a:endParaRPr lang="en-CA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wDkurtQ8L__BO2,204,203,200_PIsitb-sticker-arrow-click,TopRight,35,-76_AA240_SH20_OU0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357298"/>
            <a:ext cx="3929090" cy="5279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500042"/>
            <a:ext cx="566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How to Get Married...By Me the Bride</a:t>
            </a:r>
          </a:p>
          <a:p>
            <a:pPr algn="ctr"/>
            <a:r>
              <a:rPr lang="en-CA" dirty="0">
                <a:solidFill>
                  <a:schemeClr val="tx2"/>
                </a:solidFill>
              </a:rPr>
              <a:t>b</a:t>
            </a:r>
            <a:r>
              <a:rPr lang="en-CA" dirty="0" smtClean="0">
                <a:solidFill>
                  <a:schemeClr val="tx2"/>
                </a:solidFill>
              </a:rPr>
              <a:t>y Sally Lloyd-Jones &amp; Sue Heap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401080" cy="419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588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9624" y="1000108"/>
            <a:ext cx="4419838" cy="5494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4546" y="345024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How to Raise Mom &amp; Dad by Josh </a:t>
            </a:r>
            <a:r>
              <a:rPr lang="en-CA" dirty="0" err="1" smtClean="0">
                <a:solidFill>
                  <a:schemeClr val="tx2"/>
                </a:solidFill>
              </a:rPr>
              <a:t>Lerman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58204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Never Ask a Bear by Louise </a:t>
            </a:r>
            <a:r>
              <a:rPr lang="en-CA" sz="2800" dirty="0" err="1" smtClean="0"/>
              <a:t>Bonnetti-Rampersaud</a:t>
            </a:r>
            <a:endParaRPr lang="en-CA" sz="2800" dirty="0"/>
          </a:p>
        </p:txBody>
      </p:sp>
      <p:pic>
        <p:nvPicPr>
          <p:cNvPr id="4" name="Content Placeholder 3" descr="Never Ask a Be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7" y="1417638"/>
            <a:ext cx="4929223" cy="4770215"/>
          </a:xfrm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1500188" y="571480"/>
            <a:ext cx="5643562" cy="833420"/>
          </a:xfrm>
        </p:spPr>
        <p:txBody>
          <a:bodyPr/>
          <a:lstStyle/>
          <a:p>
            <a:pPr algn="ctr" eaLnBrk="1" hangingPunct="1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The Goblin and the Empty Chair</a:t>
            </a:r>
            <a:br>
              <a:rPr lang="en-CA" dirty="0" smtClean="0"/>
            </a:br>
            <a:r>
              <a:rPr lang="en-CA" dirty="0" smtClean="0"/>
              <a:t>by </a:t>
            </a:r>
            <a:r>
              <a:rPr lang="en-CA" dirty="0" err="1" smtClean="0"/>
              <a:t>Mem</a:t>
            </a:r>
            <a:r>
              <a:rPr lang="en-CA" dirty="0" smtClean="0"/>
              <a:t> Fox</a:t>
            </a:r>
            <a:br>
              <a:rPr lang="en-CA" dirty="0" smtClean="0"/>
            </a:br>
            <a:endParaRPr lang="en-CA" dirty="0" smtClean="0"/>
          </a:p>
        </p:txBody>
      </p:sp>
      <p:pic>
        <p:nvPicPr>
          <p:cNvPr id="6147" name="Picture Placeholder 8" descr="51D9IpQjlZL__SL500_AA240_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012912" y="1298558"/>
            <a:ext cx="5130838" cy="5130838"/>
          </a:xfrm>
        </p:spPr>
      </p:pic>
    </p:spTree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370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074054"/>
            <a:ext cx="7772400" cy="1147761"/>
          </a:xfrm>
        </p:spPr>
        <p:txBody>
          <a:bodyPr/>
          <a:lstStyle/>
          <a:p>
            <a:pPr algn="ctr"/>
            <a:r>
              <a:rPr lang="en-CA" dirty="0" smtClean="0"/>
              <a:t>Explanation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pPr algn="ctr"/>
            <a:r>
              <a:rPr lang="en-CA" sz="3200" dirty="0" smtClean="0">
                <a:solidFill>
                  <a:schemeClr val="tx2"/>
                </a:solidFill>
              </a:rPr>
              <a:t>What something is/Why it is</a:t>
            </a:r>
            <a:endParaRPr lang="en-CA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tremely_very_good_recyclers_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2923" y="1142984"/>
            <a:ext cx="4928389" cy="5072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428604"/>
            <a:ext cx="578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The Zoo I Drew by Todd H. Doodler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715436" cy="4700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84" y="1714488"/>
            <a:ext cx="4778381" cy="790571"/>
          </a:xfrm>
        </p:spPr>
        <p:txBody>
          <a:bodyPr/>
          <a:lstStyle/>
          <a:p>
            <a:pPr algn="ctr"/>
            <a:r>
              <a:rPr lang="en-CA" dirty="0" smtClean="0"/>
              <a:t>	   Report		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71538" y="2906713"/>
            <a:ext cx="7772400" cy="1500187"/>
          </a:xfrm>
        </p:spPr>
        <p:txBody>
          <a:bodyPr/>
          <a:lstStyle/>
          <a:p>
            <a:pPr algn="ctr"/>
            <a:r>
              <a:rPr lang="en-CA" sz="3200" dirty="0" smtClean="0">
                <a:solidFill>
                  <a:schemeClr val="tx2"/>
                </a:solidFill>
              </a:rPr>
              <a:t>Conveys information about a particular </a:t>
            </a:r>
            <a:r>
              <a:rPr lang="en-CA" sz="3200" dirty="0" smtClean="0">
                <a:solidFill>
                  <a:schemeClr val="tx2"/>
                </a:solidFill>
              </a:rPr>
              <a:t>event </a:t>
            </a:r>
            <a:r>
              <a:rPr lang="en-CA" sz="3200" dirty="0" smtClean="0">
                <a:solidFill>
                  <a:schemeClr val="tx2"/>
                </a:solidFill>
              </a:rPr>
              <a:t>or situation (</a:t>
            </a:r>
            <a:r>
              <a:rPr lang="en-CA" sz="3200" dirty="0" err="1" smtClean="0">
                <a:solidFill>
                  <a:schemeClr val="tx2"/>
                </a:solidFill>
              </a:rPr>
              <a:t>ie</a:t>
            </a:r>
            <a:r>
              <a:rPr lang="en-CA" sz="3200" dirty="0" smtClean="0">
                <a:solidFill>
                  <a:schemeClr val="tx2"/>
                </a:solidFill>
              </a:rPr>
              <a:t>. Newspapers, journals, letters, magazines)</a:t>
            </a:r>
            <a:endParaRPr lang="en-CA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73_c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5110" y="1000108"/>
            <a:ext cx="4212906" cy="5453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2340" y="428604"/>
            <a:ext cx="469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/>
                </a:solidFill>
              </a:rPr>
              <a:t>Dear </a:t>
            </a:r>
            <a:r>
              <a:rPr lang="en-CA" dirty="0" err="1" smtClean="0">
                <a:solidFill>
                  <a:schemeClr val="tx2"/>
                </a:solidFill>
              </a:rPr>
              <a:t>Vampa</a:t>
            </a:r>
            <a:r>
              <a:rPr lang="en-CA" dirty="0" smtClean="0">
                <a:solidFill>
                  <a:schemeClr val="tx2"/>
                </a:solidFill>
              </a:rPr>
              <a:t>-by Ross Collins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7158" y="1428736"/>
          <a:ext cx="864399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30650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1226420"/>
            <a:ext cx="8086750" cy="486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714480" y="500042"/>
          <a:ext cx="6286544" cy="472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2400" dirty="0" smtClean="0"/>
              <a:t>Jack the Bear- Christina </a:t>
            </a:r>
            <a:r>
              <a:rPr lang="en-CA" sz="2400" dirty="0" err="1" smtClean="0"/>
              <a:t>Leist</a:t>
            </a:r>
            <a:endParaRPr lang="en-CA" sz="2400" dirty="0" smtClean="0"/>
          </a:p>
        </p:txBody>
      </p:sp>
      <p:pic>
        <p:nvPicPr>
          <p:cNvPr id="8195" name="Content Placeholder 13" descr="1584691115_01__SX140_SY225_SCLZZZZZZZ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0972" y="1173163"/>
            <a:ext cx="5579180" cy="5021262"/>
          </a:xfrm>
        </p:spPr>
      </p:pic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6396</TotalTime>
  <Words>711</Words>
  <Application>Microsoft Office PowerPoint</Application>
  <PresentationFormat>On-screen Show (4:3)</PresentationFormat>
  <Paragraphs>132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Default Design</vt:lpstr>
      <vt:lpstr>USING PICTURE BOOKS  TO TEACH WRITING By Rachel Seigel</vt:lpstr>
      <vt:lpstr>6+1 Traits of Writing</vt:lpstr>
      <vt:lpstr>6+1 Traits</vt:lpstr>
      <vt:lpstr>Text Forms</vt:lpstr>
      <vt:lpstr>IDEAS</vt:lpstr>
      <vt:lpstr>  The Goblin and the Empty Chair by Mem Fox </vt:lpstr>
      <vt:lpstr>Slide 7</vt:lpstr>
      <vt:lpstr>Slide 8</vt:lpstr>
      <vt:lpstr>Jack the Bear- Christina Leist</vt:lpstr>
      <vt:lpstr>Slide 10</vt:lpstr>
      <vt:lpstr>Duck ! Rabbit! By Amy Kraus Rosenthal</vt:lpstr>
      <vt:lpstr>Slide 12</vt:lpstr>
      <vt:lpstr>Slide 13</vt:lpstr>
      <vt:lpstr>Organization</vt:lpstr>
      <vt:lpstr>Slide 15</vt:lpstr>
      <vt:lpstr>Slide 16</vt:lpstr>
      <vt:lpstr>SENTENCE FLUENCY</vt:lpstr>
      <vt:lpstr>Slide 18</vt:lpstr>
      <vt:lpstr>Slide 19</vt:lpstr>
      <vt:lpstr>Slide 20</vt:lpstr>
      <vt:lpstr>Slide 21</vt:lpstr>
      <vt:lpstr>Slide 22</vt:lpstr>
      <vt:lpstr>WORD CHOICE</vt:lpstr>
      <vt:lpstr>Slide 24</vt:lpstr>
      <vt:lpstr>Slide 25</vt:lpstr>
      <vt:lpstr>Slide 26</vt:lpstr>
      <vt:lpstr>Slide 27</vt:lpstr>
      <vt:lpstr>Voice</vt:lpstr>
      <vt:lpstr>Slide 29</vt:lpstr>
      <vt:lpstr>Slide 30</vt:lpstr>
      <vt:lpstr>Slide 31</vt:lpstr>
      <vt:lpstr>Slide 32</vt:lpstr>
      <vt:lpstr>CONVENTION</vt:lpstr>
      <vt:lpstr>Slide 34</vt:lpstr>
      <vt:lpstr>Slide 35</vt:lpstr>
      <vt:lpstr>Chester’s Masterpiece- Melanie Watt</vt:lpstr>
      <vt:lpstr>Slide 37</vt:lpstr>
      <vt:lpstr>Slide 38</vt:lpstr>
      <vt:lpstr>+1= Presentation</vt:lpstr>
      <vt:lpstr>Slide 40</vt:lpstr>
      <vt:lpstr>Slide 41</vt:lpstr>
      <vt:lpstr>Looking Like Me- Walter Dean Myers</vt:lpstr>
      <vt:lpstr>Slide 43</vt:lpstr>
      <vt:lpstr>Text Forms</vt:lpstr>
      <vt:lpstr>NARRATIVE </vt:lpstr>
      <vt:lpstr>Recount</vt:lpstr>
      <vt:lpstr>Nasreen’s Secret School by Jeanette Winterson</vt:lpstr>
      <vt:lpstr>Slide 48</vt:lpstr>
      <vt:lpstr>Persuasive Writing/Exposition</vt:lpstr>
      <vt:lpstr>Slide 50</vt:lpstr>
      <vt:lpstr>Slide 51</vt:lpstr>
      <vt:lpstr>Slide 52</vt:lpstr>
      <vt:lpstr>Slide 53</vt:lpstr>
      <vt:lpstr>PROCEDURAL</vt:lpstr>
      <vt:lpstr>Slide 55</vt:lpstr>
      <vt:lpstr>Slide 56</vt:lpstr>
      <vt:lpstr>Slide 57</vt:lpstr>
      <vt:lpstr>Slide 58</vt:lpstr>
      <vt:lpstr>Never Ask a Bear by Louise Bonnetti-Rampersaud</vt:lpstr>
      <vt:lpstr>Slide 60</vt:lpstr>
      <vt:lpstr>Explanation</vt:lpstr>
      <vt:lpstr>Slide 62</vt:lpstr>
      <vt:lpstr>Slide 63</vt:lpstr>
      <vt:lpstr>    Report  </vt:lpstr>
      <vt:lpstr>Slide 65</vt:lpstr>
      <vt:lpstr>Slide 66</vt:lpstr>
    </vt:vector>
  </TitlesOfParts>
  <Company>clearly presented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background design</dc:title>
  <dc:creator>Presentation Helper</dc:creator>
  <cp:lastModifiedBy>Rachel</cp:lastModifiedBy>
  <cp:revision>277</cp:revision>
  <dcterms:modified xsi:type="dcterms:W3CDTF">2010-02-24T19:27:08Z</dcterms:modified>
</cp:coreProperties>
</file>