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5" r:id="rId3"/>
    <p:sldId id="353" r:id="rId4"/>
    <p:sldId id="309" r:id="rId5"/>
    <p:sldId id="346" r:id="rId6"/>
    <p:sldId id="347" r:id="rId7"/>
    <p:sldId id="348" r:id="rId8"/>
    <p:sldId id="293" r:id="rId9"/>
    <p:sldId id="259" r:id="rId10"/>
    <p:sldId id="357" r:id="rId11"/>
    <p:sldId id="362" r:id="rId12"/>
    <p:sldId id="363" r:id="rId13"/>
    <p:sldId id="288" r:id="rId14"/>
    <p:sldId id="277" r:id="rId15"/>
    <p:sldId id="273" r:id="rId16"/>
    <p:sldId id="272" r:id="rId17"/>
    <p:sldId id="278" r:id="rId18"/>
    <p:sldId id="289" r:id="rId19"/>
    <p:sldId id="310" r:id="rId20"/>
    <p:sldId id="274" r:id="rId21"/>
    <p:sldId id="275" r:id="rId22"/>
    <p:sldId id="276" r:id="rId23"/>
    <p:sldId id="305" r:id="rId24"/>
    <p:sldId id="307" r:id="rId25"/>
    <p:sldId id="320" r:id="rId26"/>
    <p:sldId id="287" r:id="rId27"/>
    <p:sldId id="323" r:id="rId28"/>
    <p:sldId id="308" r:id="rId29"/>
    <p:sldId id="325" r:id="rId30"/>
    <p:sldId id="334" r:id="rId31"/>
    <p:sldId id="321" r:id="rId32"/>
    <p:sldId id="322" r:id="rId33"/>
    <p:sldId id="326" r:id="rId34"/>
    <p:sldId id="312" r:id="rId35"/>
    <p:sldId id="302" r:id="rId36"/>
    <p:sldId id="331" r:id="rId37"/>
    <p:sldId id="329" r:id="rId38"/>
    <p:sldId id="332" r:id="rId39"/>
    <p:sldId id="299" r:id="rId40"/>
    <p:sldId id="358" r:id="rId41"/>
    <p:sldId id="364" r:id="rId42"/>
    <p:sldId id="3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192"/>
    <a:srgbClr val="2528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5" autoAdjust="0"/>
    <p:restoredTop sz="80502" autoAdjust="0"/>
  </p:normalViewPr>
  <p:slideViewPr>
    <p:cSldViewPr>
      <p:cViewPr varScale="1">
        <p:scale>
          <a:sx n="54" d="100"/>
          <a:sy n="54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5D4CD-D04A-47A4-891E-2A59F244EE1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EF924E5-83B3-40E2-AAC1-DEF3E6BA2135}">
      <dgm:prSet phldrT="[Text]"/>
      <dgm:spPr/>
      <dgm:t>
        <a:bodyPr/>
        <a:lstStyle/>
        <a:p>
          <a:r>
            <a:rPr lang="en-US" b="1" dirty="0" smtClean="0"/>
            <a:t>Publication</a:t>
          </a:r>
        </a:p>
        <a:p>
          <a:r>
            <a:rPr lang="en-US" b="1" dirty="0" smtClean="0"/>
            <a:t>Matrix</a:t>
          </a:r>
          <a:endParaRPr lang="en-CA" b="1" dirty="0"/>
        </a:p>
      </dgm:t>
    </dgm:pt>
    <dgm:pt modelId="{868FF66D-7FC8-4F86-BDB3-85E30727453E}" type="parTrans" cxnId="{895D2210-888B-408F-BF92-82F89E09308C}">
      <dgm:prSet/>
      <dgm:spPr/>
      <dgm:t>
        <a:bodyPr/>
        <a:lstStyle/>
        <a:p>
          <a:endParaRPr lang="en-CA"/>
        </a:p>
      </dgm:t>
    </dgm:pt>
    <dgm:pt modelId="{BE8B6F6E-0BAE-487F-B059-AEA24C5F1DF9}" type="sibTrans" cxnId="{895D2210-888B-408F-BF92-82F89E09308C}">
      <dgm:prSet/>
      <dgm:spPr/>
      <dgm:t>
        <a:bodyPr/>
        <a:lstStyle/>
        <a:p>
          <a:endParaRPr lang="en-CA"/>
        </a:p>
      </dgm:t>
    </dgm:pt>
    <dgm:pt modelId="{A51ACBAB-14C9-4CF7-91A9-0A80F1BC75B4}">
      <dgm:prSet phldrT="[Text]" custT="1"/>
      <dgm:spPr/>
      <dgm:t>
        <a:bodyPr/>
        <a:lstStyle/>
        <a:p>
          <a:endParaRPr lang="en-US" sz="2400" b="1" dirty="0" smtClean="0"/>
        </a:p>
        <a:p>
          <a:endParaRPr lang="en-US" sz="2400" b="1" dirty="0" smtClean="0"/>
        </a:p>
        <a:p>
          <a:r>
            <a:rPr lang="en-US" sz="2400" b="1" dirty="0" smtClean="0"/>
            <a:t>Academic</a:t>
          </a:r>
        </a:p>
        <a:p>
          <a:r>
            <a:rPr lang="en-US" sz="2400" b="1" dirty="0" smtClean="0"/>
            <a:t>Research Institutes</a:t>
          </a:r>
        </a:p>
        <a:p>
          <a:r>
            <a:rPr lang="en-US" sz="2400" b="1" dirty="0" smtClean="0"/>
            <a:t>Professional Publishers</a:t>
          </a:r>
        </a:p>
        <a:p>
          <a:endParaRPr lang="en-CA" sz="2000" dirty="0"/>
        </a:p>
      </dgm:t>
    </dgm:pt>
    <dgm:pt modelId="{175A83FF-FB21-436E-A805-C162A4C957E8}" type="parTrans" cxnId="{2BCA46F6-F606-4851-85C1-5DBF4ED9A8A4}">
      <dgm:prSet/>
      <dgm:spPr/>
      <dgm:t>
        <a:bodyPr/>
        <a:lstStyle/>
        <a:p>
          <a:endParaRPr lang="en-CA"/>
        </a:p>
      </dgm:t>
    </dgm:pt>
    <dgm:pt modelId="{1EA37728-243F-4D6A-90E7-EB4F6E03353E}" type="sibTrans" cxnId="{2BCA46F6-F606-4851-85C1-5DBF4ED9A8A4}">
      <dgm:prSet/>
      <dgm:spPr/>
      <dgm:t>
        <a:bodyPr/>
        <a:lstStyle/>
        <a:p>
          <a:endParaRPr lang="en-CA"/>
        </a:p>
      </dgm:t>
    </dgm:pt>
    <dgm:pt modelId="{89CE0C75-376A-407E-A779-84E446B12964}">
      <dgm:prSet phldrT="[Text]" custT="1"/>
      <dgm:spPr/>
      <dgm:t>
        <a:bodyPr/>
        <a:lstStyle/>
        <a:p>
          <a:endParaRPr lang="en-US" sz="2000" b="1" dirty="0" smtClean="0"/>
        </a:p>
        <a:p>
          <a:r>
            <a:rPr lang="en-US" sz="2400" b="1" dirty="0" smtClean="0"/>
            <a:t>Government</a:t>
          </a:r>
        </a:p>
        <a:p>
          <a:r>
            <a:rPr lang="en-US" sz="2400" b="1" dirty="0" smtClean="0"/>
            <a:t>Think Tanks</a:t>
          </a:r>
        </a:p>
      </dgm:t>
    </dgm:pt>
    <dgm:pt modelId="{23C3AC59-1E84-482C-946A-EC12267841E9}" type="parTrans" cxnId="{0955AFB3-8EEC-41AA-8E13-4DEAA0A9A05A}">
      <dgm:prSet/>
      <dgm:spPr/>
      <dgm:t>
        <a:bodyPr/>
        <a:lstStyle/>
        <a:p>
          <a:endParaRPr lang="en-CA"/>
        </a:p>
      </dgm:t>
    </dgm:pt>
    <dgm:pt modelId="{5B8C51A5-A79D-404A-AD33-A1F60629DADD}" type="sibTrans" cxnId="{0955AFB3-8EEC-41AA-8E13-4DEAA0A9A05A}">
      <dgm:prSet/>
      <dgm:spPr/>
      <dgm:t>
        <a:bodyPr/>
        <a:lstStyle/>
        <a:p>
          <a:endParaRPr lang="en-CA"/>
        </a:p>
      </dgm:t>
    </dgm:pt>
    <dgm:pt modelId="{CB8D2A0A-E9BC-48E9-8ED0-BAD5C767D2C0}">
      <dgm:prSet phldrT="[Text]" custT="1"/>
      <dgm:spPr/>
      <dgm:t>
        <a:bodyPr/>
        <a:lstStyle/>
        <a:p>
          <a:r>
            <a:rPr lang="en-US" sz="2400" b="1" dirty="0" smtClean="0"/>
            <a:t>Trade Associations</a:t>
          </a:r>
        </a:p>
        <a:p>
          <a:r>
            <a:rPr lang="en-US" sz="2400" b="1" dirty="0" smtClean="0"/>
            <a:t>Corporations</a:t>
          </a:r>
          <a:endParaRPr lang="en-CA" sz="2400" b="1" dirty="0"/>
        </a:p>
      </dgm:t>
    </dgm:pt>
    <dgm:pt modelId="{5AA234CA-5FEC-4DC3-90E7-24F7F046DAB8}" type="parTrans" cxnId="{B6BE0845-D5B1-40A8-B07A-778272D01B48}">
      <dgm:prSet/>
      <dgm:spPr/>
      <dgm:t>
        <a:bodyPr/>
        <a:lstStyle/>
        <a:p>
          <a:endParaRPr lang="en-CA"/>
        </a:p>
      </dgm:t>
    </dgm:pt>
    <dgm:pt modelId="{1C65B935-0044-4F2F-8A50-8EA51AC8724F}" type="sibTrans" cxnId="{B6BE0845-D5B1-40A8-B07A-778272D01B48}">
      <dgm:prSet/>
      <dgm:spPr/>
      <dgm:t>
        <a:bodyPr/>
        <a:lstStyle/>
        <a:p>
          <a:endParaRPr lang="en-CA"/>
        </a:p>
      </dgm:t>
    </dgm:pt>
    <dgm:pt modelId="{E44C9B32-1E2B-49D6-9E18-859D77A15C04}">
      <dgm:prSet phldrT="[Text]" custT="1"/>
      <dgm:spPr/>
      <dgm:t>
        <a:bodyPr/>
        <a:lstStyle/>
        <a:p>
          <a:r>
            <a:rPr lang="en-US" sz="2400" b="1" dirty="0" smtClean="0"/>
            <a:t>Lobby Groups</a:t>
          </a:r>
        </a:p>
        <a:p>
          <a:r>
            <a:rPr lang="en-US" sz="2400" b="1" dirty="0" smtClean="0"/>
            <a:t>Personal</a:t>
          </a:r>
          <a:endParaRPr lang="en-CA" sz="2400" b="1" dirty="0"/>
        </a:p>
      </dgm:t>
    </dgm:pt>
    <dgm:pt modelId="{AE7C9D68-9279-42CA-A59D-B6AA8E31A8B3}" type="parTrans" cxnId="{EE029BCC-C94C-4E2B-8C87-AE45ED3F3B29}">
      <dgm:prSet/>
      <dgm:spPr/>
      <dgm:t>
        <a:bodyPr/>
        <a:lstStyle/>
        <a:p>
          <a:endParaRPr lang="en-CA"/>
        </a:p>
      </dgm:t>
    </dgm:pt>
    <dgm:pt modelId="{5A554FCC-2CF6-4027-854F-11A658DF77F5}" type="sibTrans" cxnId="{EE029BCC-C94C-4E2B-8C87-AE45ED3F3B29}">
      <dgm:prSet/>
      <dgm:spPr/>
      <dgm:t>
        <a:bodyPr/>
        <a:lstStyle/>
        <a:p>
          <a:endParaRPr lang="en-CA"/>
        </a:p>
      </dgm:t>
    </dgm:pt>
    <dgm:pt modelId="{226894A7-3747-46BF-AD0F-1E792C9298B6}" type="pres">
      <dgm:prSet presAssocID="{5CD5D4CD-D04A-47A4-891E-2A59F244EE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8A48F5D-3A89-448E-83CC-D15B905E83DE}" type="pres">
      <dgm:prSet presAssocID="{5CD5D4CD-D04A-47A4-891E-2A59F244EE1D}" presName="matrix" presStyleCnt="0"/>
      <dgm:spPr/>
    </dgm:pt>
    <dgm:pt modelId="{2D4B7822-EE2A-427D-B003-EC601B82EA69}" type="pres">
      <dgm:prSet presAssocID="{5CD5D4CD-D04A-47A4-891E-2A59F244EE1D}" presName="tile1" presStyleLbl="node1" presStyleIdx="0" presStyleCnt="4"/>
      <dgm:spPr/>
      <dgm:t>
        <a:bodyPr/>
        <a:lstStyle/>
        <a:p>
          <a:endParaRPr lang="en-CA"/>
        </a:p>
      </dgm:t>
    </dgm:pt>
    <dgm:pt modelId="{E3F29DAA-8A8D-49C4-9266-A80F1A8C7303}" type="pres">
      <dgm:prSet presAssocID="{5CD5D4CD-D04A-47A4-891E-2A59F244EE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E5F0F7-3C7F-4F25-9C8C-96EA098C1502}" type="pres">
      <dgm:prSet presAssocID="{5CD5D4CD-D04A-47A4-891E-2A59F244EE1D}" presName="tile2" presStyleLbl="node1" presStyleIdx="1" presStyleCnt="4"/>
      <dgm:spPr/>
      <dgm:t>
        <a:bodyPr/>
        <a:lstStyle/>
        <a:p>
          <a:endParaRPr lang="en-CA"/>
        </a:p>
      </dgm:t>
    </dgm:pt>
    <dgm:pt modelId="{14C075CB-DF75-4840-93DB-0E703C8242A3}" type="pres">
      <dgm:prSet presAssocID="{5CD5D4CD-D04A-47A4-891E-2A59F244EE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36536E-96EB-4A6C-92B9-FDD86A99C90F}" type="pres">
      <dgm:prSet presAssocID="{5CD5D4CD-D04A-47A4-891E-2A59F244EE1D}" presName="tile3" presStyleLbl="node1" presStyleIdx="2" presStyleCnt="4"/>
      <dgm:spPr/>
      <dgm:t>
        <a:bodyPr/>
        <a:lstStyle/>
        <a:p>
          <a:endParaRPr lang="en-CA"/>
        </a:p>
      </dgm:t>
    </dgm:pt>
    <dgm:pt modelId="{8AFD9E46-1444-48C7-9AAA-69B8AFDDDEA0}" type="pres">
      <dgm:prSet presAssocID="{5CD5D4CD-D04A-47A4-891E-2A59F244EE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44B490-F021-410D-8894-BB4CD6D4F39B}" type="pres">
      <dgm:prSet presAssocID="{5CD5D4CD-D04A-47A4-891E-2A59F244EE1D}" presName="tile4" presStyleLbl="node1" presStyleIdx="3" presStyleCnt="4"/>
      <dgm:spPr/>
      <dgm:t>
        <a:bodyPr/>
        <a:lstStyle/>
        <a:p>
          <a:endParaRPr lang="en-CA"/>
        </a:p>
      </dgm:t>
    </dgm:pt>
    <dgm:pt modelId="{9B489A2A-3249-4379-8480-6DFE605DF0EF}" type="pres">
      <dgm:prSet presAssocID="{5CD5D4CD-D04A-47A4-891E-2A59F244EE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5D722A-F022-4B6C-934E-942891A25755}" type="pres">
      <dgm:prSet presAssocID="{5CD5D4CD-D04A-47A4-891E-2A59F244EE1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B6BE0845-D5B1-40A8-B07A-778272D01B48}" srcId="{9EF924E5-83B3-40E2-AAC1-DEF3E6BA2135}" destId="{CB8D2A0A-E9BC-48E9-8ED0-BAD5C767D2C0}" srcOrd="2" destOrd="0" parTransId="{5AA234CA-5FEC-4DC3-90E7-24F7F046DAB8}" sibTransId="{1C65B935-0044-4F2F-8A50-8EA51AC8724F}"/>
    <dgm:cxn modelId="{371FFCBD-1FC9-40C8-AAD0-9AD337DE0441}" type="presOf" srcId="{CB8D2A0A-E9BC-48E9-8ED0-BAD5C767D2C0}" destId="{F736536E-96EB-4A6C-92B9-FDD86A99C90F}" srcOrd="0" destOrd="0" presId="urn:microsoft.com/office/officeart/2005/8/layout/matrix1"/>
    <dgm:cxn modelId="{C8383610-27F7-480F-B610-AC35D6B4BA4E}" type="presOf" srcId="{A51ACBAB-14C9-4CF7-91A9-0A80F1BC75B4}" destId="{E3F29DAA-8A8D-49C4-9266-A80F1A8C7303}" srcOrd="1" destOrd="0" presId="urn:microsoft.com/office/officeart/2005/8/layout/matrix1"/>
    <dgm:cxn modelId="{6D8AD799-8D9A-4375-8D39-44A008010E43}" type="presOf" srcId="{5CD5D4CD-D04A-47A4-891E-2A59F244EE1D}" destId="{226894A7-3747-46BF-AD0F-1E792C9298B6}" srcOrd="0" destOrd="0" presId="urn:microsoft.com/office/officeart/2005/8/layout/matrix1"/>
    <dgm:cxn modelId="{84C98FEC-9865-49FC-936D-34B20C2E3377}" type="presOf" srcId="{A51ACBAB-14C9-4CF7-91A9-0A80F1BC75B4}" destId="{2D4B7822-EE2A-427D-B003-EC601B82EA69}" srcOrd="0" destOrd="0" presId="urn:microsoft.com/office/officeart/2005/8/layout/matrix1"/>
    <dgm:cxn modelId="{0F3EAC3E-BB10-4C1D-A377-429D501FF713}" type="presOf" srcId="{89CE0C75-376A-407E-A779-84E446B12964}" destId="{14C075CB-DF75-4840-93DB-0E703C8242A3}" srcOrd="1" destOrd="0" presId="urn:microsoft.com/office/officeart/2005/8/layout/matrix1"/>
    <dgm:cxn modelId="{2BCA46F6-F606-4851-85C1-5DBF4ED9A8A4}" srcId="{9EF924E5-83B3-40E2-AAC1-DEF3E6BA2135}" destId="{A51ACBAB-14C9-4CF7-91A9-0A80F1BC75B4}" srcOrd="0" destOrd="0" parTransId="{175A83FF-FB21-436E-A805-C162A4C957E8}" sibTransId="{1EA37728-243F-4D6A-90E7-EB4F6E03353E}"/>
    <dgm:cxn modelId="{EE029BCC-C94C-4E2B-8C87-AE45ED3F3B29}" srcId="{9EF924E5-83B3-40E2-AAC1-DEF3E6BA2135}" destId="{E44C9B32-1E2B-49D6-9E18-859D77A15C04}" srcOrd="3" destOrd="0" parTransId="{AE7C9D68-9279-42CA-A59D-B6AA8E31A8B3}" sibTransId="{5A554FCC-2CF6-4027-854F-11A658DF77F5}"/>
    <dgm:cxn modelId="{0D04C827-82E7-4F9F-9BEB-5A27D3C422AD}" type="presOf" srcId="{E44C9B32-1E2B-49D6-9E18-859D77A15C04}" destId="{F544B490-F021-410D-8894-BB4CD6D4F39B}" srcOrd="0" destOrd="0" presId="urn:microsoft.com/office/officeart/2005/8/layout/matrix1"/>
    <dgm:cxn modelId="{6E2A32F6-C077-4F10-93A7-C7D86B10EE8A}" type="presOf" srcId="{E44C9B32-1E2B-49D6-9E18-859D77A15C04}" destId="{9B489A2A-3249-4379-8480-6DFE605DF0EF}" srcOrd="1" destOrd="0" presId="urn:microsoft.com/office/officeart/2005/8/layout/matrix1"/>
    <dgm:cxn modelId="{5A0012FA-FF6F-4C69-A091-3869AE50EEB3}" type="presOf" srcId="{9EF924E5-83B3-40E2-AAC1-DEF3E6BA2135}" destId="{565D722A-F022-4B6C-934E-942891A25755}" srcOrd="0" destOrd="0" presId="urn:microsoft.com/office/officeart/2005/8/layout/matrix1"/>
    <dgm:cxn modelId="{49D287F8-236A-48F5-8416-751C43C0C02B}" type="presOf" srcId="{89CE0C75-376A-407E-A779-84E446B12964}" destId="{6DE5F0F7-3C7F-4F25-9C8C-96EA098C1502}" srcOrd="0" destOrd="0" presId="urn:microsoft.com/office/officeart/2005/8/layout/matrix1"/>
    <dgm:cxn modelId="{1055BACB-317B-4828-9608-CFFCD52FF904}" type="presOf" srcId="{CB8D2A0A-E9BC-48E9-8ED0-BAD5C767D2C0}" destId="{8AFD9E46-1444-48C7-9AAA-69B8AFDDDEA0}" srcOrd="1" destOrd="0" presId="urn:microsoft.com/office/officeart/2005/8/layout/matrix1"/>
    <dgm:cxn modelId="{0955AFB3-8EEC-41AA-8E13-4DEAA0A9A05A}" srcId="{9EF924E5-83B3-40E2-AAC1-DEF3E6BA2135}" destId="{89CE0C75-376A-407E-A779-84E446B12964}" srcOrd="1" destOrd="0" parTransId="{23C3AC59-1E84-482C-946A-EC12267841E9}" sibTransId="{5B8C51A5-A79D-404A-AD33-A1F60629DADD}"/>
    <dgm:cxn modelId="{895D2210-888B-408F-BF92-82F89E09308C}" srcId="{5CD5D4CD-D04A-47A4-891E-2A59F244EE1D}" destId="{9EF924E5-83B3-40E2-AAC1-DEF3E6BA2135}" srcOrd="0" destOrd="0" parTransId="{868FF66D-7FC8-4F86-BDB3-85E30727453E}" sibTransId="{BE8B6F6E-0BAE-487F-B059-AEA24C5F1DF9}"/>
    <dgm:cxn modelId="{84B02361-9635-4EFD-AAAD-EC9214CFC484}" type="presParOf" srcId="{226894A7-3747-46BF-AD0F-1E792C9298B6}" destId="{68A48F5D-3A89-448E-83CC-D15B905E83DE}" srcOrd="0" destOrd="0" presId="urn:microsoft.com/office/officeart/2005/8/layout/matrix1"/>
    <dgm:cxn modelId="{7A4F8B09-0D53-4127-8484-24CCDCEB2A58}" type="presParOf" srcId="{68A48F5D-3A89-448E-83CC-D15B905E83DE}" destId="{2D4B7822-EE2A-427D-B003-EC601B82EA69}" srcOrd="0" destOrd="0" presId="urn:microsoft.com/office/officeart/2005/8/layout/matrix1"/>
    <dgm:cxn modelId="{836A4EF3-3FF8-4688-A8F5-3ECEB0BB327A}" type="presParOf" srcId="{68A48F5D-3A89-448E-83CC-D15B905E83DE}" destId="{E3F29DAA-8A8D-49C4-9266-A80F1A8C7303}" srcOrd="1" destOrd="0" presId="urn:microsoft.com/office/officeart/2005/8/layout/matrix1"/>
    <dgm:cxn modelId="{7FA57DB0-FC99-43EF-9752-1371F34C7FCA}" type="presParOf" srcId="{68A48F5D-3A89-448E-83CC-D15B905E83DE}" destId="{6DE5F0F7-3C7F-4F25-9C8C-96EA098C1502}" srcOrd="2" destOrd="0" presId="urn:microsoft.com/office/officeart/2005/8/layout/matrix1"/>
    <dgm:cxn modelId="{7CEB674C-6FDD-46C9-A6C2-91F4CDA132BD}" type="presParOf" srcId="{68A48F5D-3A89-448E-83CC-D15B905E83DE}" destId="{14C075CB-DF75-4840-93DB-0E703C8242A3}" srcOrd="3" destOrd="0" presId="urn:microsoft.com/office/officeart/2005/8/layout/matrix1"/>
    <dgm:cxn modelId="{E91328B5-5680-4A1F-B8C1-7EBCD68A6B33}" type="presParOf" srcId="{68A48F5D-3A89-448E-83CC-D15B905E83DE}" destId="{F736536E-96EB-4A6C-92B9-FDD86A99C90F}" srcOrd="4" destOrd="0" presId="urn:microsoft.com/office/officeart/2005/8/layout/matrix1"/>
    <dgm:cxn modelId="{25271519-3468-464F-A643-0CD0314A533F}" type="presParOf" srcId="{68A48F5D-3A89-448E-83CC-D15B905E83DE}" destId="{8AFD9E46-1444-48C7-9AAA-69B8AFDDDEA0}" srcOrd="5" destOrd="0" presId="urn:microsoft.com/office/officeart/2005/8/layout/matrix1"/>
    <dgm:cxn modelId="{98C221DF-3F65-49C0-B0DE-D524C5DB4455}" type="presParOf" srcId="{68A48F5D-3A89-448E-83CC-D15B905E83DE}" destId="{F544B490-F021-410D-8894-BB4CD6D4F39B}" srcOrd="6" destOrd="0" presId="urn:microsoft.com/office/officeart/2005/8/layout/matrix1"/>
    <dgm:cxn modelId="{33C87190-BA04-4774-A4AA-F80F4D5E73CA}" type="presParOf" srcId="{68A48F5D-3A89-448E-83CC-D15B905E83DE}" destId="{9B489A2A-3249-4379-8480-6DFE605DF0EF}" srcOrd="7" destOrd="0" presId="urn:microsoft.com/office/officeart/2005/8/layout/matrix1"/>
    <dgm:cxn modelId="{B122F0EC-0180-4CA7-93A4-2182720F1B31}" type="presParOf" srcId="{226894A7-3747-46BF-AD0F-1E792C9298B6}" destId="{565D722A-F022-4B6C-934E-942891A25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85094-8BBC-4CBA-AB0F-DDDB97AF1F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9F3BD6C-E0D9-4C8C-A94C-61E155AB3573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1800" b="1" dirty="0" smtClean="0"/>
            <a:t>Wikipedia  Research</a:t>
          </a:r>
          <a:br>
            <a:rPr lang="en-US" sz="1800" b="1" dirty="0" smtClean="0"/>
          </a:br>
          <a:r>
            <a:rPr lang="en-US" sz="1800" b="1" dirty="0" smtClean="0"/>
            <a:t>MIS faculty initiated project</a:t>
          </a:r>
          <a:br>
            <a:rPr lang="en-US" sz="1800" b="1" dirty="0" smtClean="0"/>
          </a:br>
          <a:r>
            <a:rPr lang="en-US" sz="1800" b="1" dirty="0" smtClean="0"/>
            <a:t>randomly selected 100+ Wikipedia articles</a:t>
          </a:r>
        </a:p>
        <a:p>
          <a:r>
            <a:rPr lang="en-US" sz="1800" b="1" dirty="0" smtClean="0"/>
            <a:t>  </a:t>
          </a:r>
          <a:endParaRPr lang="en-CA" sz="1800" b="1" dirty="0"/>
        </a:p>
      </dgm:t>
    </dgm:pt>
    <dgm:pt modelId="{7E055CEF-1E04-4D65-B138-2B081BEBB933}" type="parTrans" cxnId="{43D9990E-8D66-4D9A-83D9-B1B6F145DB35}">
      <dgm:prSet/>
      <dgm:spPr/>
      <dgm:t>
        <a:bodyPr/>
        <a:lstStyle/>
        <a:p>
          <a:endParaRPr lang="en-CA"/>
        </a:p>
      </dgm:t>
    </dgm:pt>
    <dgm:pt modelId="{5D968C44-8C79-4575-8DA2-7478D75E39B4}" type="sibTrans" cxnId="{43D9990E-8D66-4D9A-83D9-B1B6F145DB35}">
      <dgm:prSet/>
      <dgm:spPr/>
      <dgm:t>
        <a:bodyPr/>
        <a:lstStyle/>
        <a:p>
          <a:endParaRPr lang="en-CA"/>
        </a:p>
      </dgm:t>
    </dgm:pt>
    <dgm:pt modelId="{44EF0442-2E0A-4853-BAAC-64EB2D48CF2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 smtClean="0"/>
            <a:t>Assigned  2 Wikipedia articles/student: errors, omissions, corroborations</a:t>
          </a:r>
          <a:endParaRPr lang="en-CA" sz="1400" b="1" dirty="0"/>
        </a:p>
      </dgm:t>
    </dgm:pt>
    <dgm:pt modelId="{F738055E-2B1B-4EE5-920C-57C70768C5CD}" type="parTrans" cxnId="{1FBE12A3-C717-474F-9F69-52BA1D4680DA}">
      <dgm:prSet/>
      <dgm:spPr/>
      <dgm:t>
        <a:bodyPr/>
        <a:lstStyle/>
        <a:p>
          <a:endParaRPr lang="en-CA"/>
        </a:p>
      </dgm:t>
    </dgm:pt>
    <dgm:pt modelId="{F038C2B9-F3B3-4290-81D5-5E3692E1A3BE}" type="sibTrans" cxnId="{1FBE12A3-C717-474F-9F69-52BA1D4680DA}">
      <dgm:prSet/>
      <dgm:spPr/>
      <dgm:t>
        <a:bodyPr/>
        <a:lstStyle/>
        <a:p>
          <a:endParaRPr lang="en-CA"/>
        </a:p>
      </dgm:t>
    </dgm:pt>
    <dgm:pt modelId="{979C5EEF-57C1-40E6-8041-0D909D19966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 smtClean="0"/>
            <a:t>Located  &amp; categorized 4-7 independent sources per Wikipedia article</a:t>
          </a:r>
          <a:endParaRPr lang="en-CA" sz="1400" b="1" dirty="0"/>
        </a:p>
      </dgm:t>
    </dgm:pt>
    <dgm:pt modelId="{6D93012A-AA05-4E8A-B76F-EE2A5F4A9889}" type="parTrans" cxnId="{DB630624-9B74-4F72-BDEB-387DB07910AE}">
      <dgm:prSet/>
      <dgm:spPr/>
      <dgm:t>
        <a:bodyPr/>
        <a:lstStyle/>
        <a:p>
          <a:endParaRPr lang="en-CA"/>
        </a:p>
      </dgm:t>
    </dgm:pt>
    <dgm:pt modelId="{41397A43-598F-445A-AD17-E3E81C08E30B}" type="sibTrans" cxnId="{DB630624-9B74-4F72-BDEB-387DB07910AE}">
      <dgm:prSet/>
      <dgm:spPr/>
      <dgm:t>
        <a:bodyPr/>
        <a:lstStyle/>
        <a:p>
          <a:endParaRPr lang="en-CA"/>
        </a:p>
      </dgm:t>
    </dgm:pt>
    <dgm:pt modelId="{08DDFB21-C28D-484C-B162-41160DE06239}">
      <dgm:prSet phldrT="[Text]" custT="1"/>
      <dgm:spPr/>
      <dgm:t>
        <a:bodyPr/>
        <a:lstStyle/>
        <a:p>
          <a:r>
            <a:rPr lang="en-US" sz="1800" b="1" dirty="0" smtClean="0"/>
            <a:t>Librarian assessment</a:t>
          </a:r>
          <a:endParaRPr lang="en-CA" sz="1800" b="1" dirty="0"/>
        </a:p>
      </dgm:t>
    </dgm:pt>
    <dgm:pt modelId="{64158610-7E25-4D17-97A8-705A18FC2D82}" type="parTrans" cxnId="{34BC827A-20E0-4F1F-919C-C5A998B197E3}">
      <dgm:prSet/>
      <dgm:spPr/>
      <dgm:t>
        <a:bodyPr/>
        <a:lstStyle/>
        <a:p>
          <a:endParaRPr lang="en-CA"/>
        </a:p>
      </dgm:t>
    </dgm:pt>
    <dgm:pt modelId="{87AB99EC-3F06-4140-980F-F98EAB086167}" type="sibTrans" cxnId="{34BC827A-20E0-4F1F-919C-C5A998B197E3}">
      <dgm:prSet/>
      <dgm:spPr/>
      <dgm:t>
        <a:bodyPr/>
        <a:lstStyle/>
        <a:p>
          <a:endParaRPr lang="en-CA"/>
        </a:p>
      </dgm:t>
    </dgm:pt>
    <dgm:pt modelId="{862661FC-B557-414E-A2FB-C4F943561B04}">
      <dgm:prSet phldrT="[Text]" custT="1"/>
      <dgm:spPr/>
      <dgm:t>
        <a:bodyPr/>
        <a:lstStyle/>
        <a:p>
          <a:r>
            <a:rPr lang="en-US" sz="1400" b="1" dirty="0" smtClean="0"/>
            <a:t>Assesed100+ Wikipedia articles &amp; student research:</a:t>
          </a:r>
          <a:br>
            <a:rPr lang="en-US" sz="1400" b="1" dirty="0" smtClean="0"/>
          </a:br>
          <a:r>
            <a:rPr lang="en-US" sz="1400" b="1" dirty="0" smtClean="0"/>
            <a:t>errors, omissions, corroborations</a:t>
          </a:r>
          <a:endParaRPr lang="en-CA" sz="1400" b="1" dirty="0"/>
        </a:p>
      </dgm:t>
    </dgm:pt>
    <dgm:pt modelId="{836E3AEF-91D3-4016-ABDC-B30D4C10829C}" type="parTrans" cxnId="{BB8B5B5D-396C-43B4-A57D-3AEB379CEABA}">
      <dgm:prSet/>
      <dgm:spPr/>
      <dgm:t>
        <a:bodyPr/>
        <a:lstStyle/>
        <a:p>
          <a:endParaRPr lang="en-CA"/>
        </a:p>
      </dgm:t>
    </dgm:pt>
    <dgm:pt modelId="{2288A9F0-56AB-436E-9163-AD68C5455052}" type="sibTrans" cxnId="{BB8B5B5D-396C-43B4-A57D-3AEB379CEABA}">
      <dgm:prSet/>
      <dgm:spPr/>
      <dgm:t>
        <a:bodyPr/>
        <a:lstStyle/>
        <a:p>
          <a:endParaRPr lang="en-CA"/>
        </a:p>
      </dgm:t>
    </dgm:pt>
    <dgm:pt modelId="{B2FB8EBE-9954-432A-A04D-3947CD217A03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Student assessment</a:t>
          </a:r>
          <a:endParaRPr lang="en-CA" sz="1800" b="1" dirty="0"/>
        </a:p>
      </dgm:t>
    </dgm:pt>
    <dgm:pt modelId="{78ADDDDA-2C12-4A93-976C-492CFA05ED83}" type="sibTrans" cxnId="{0AB01EA8-A10A-4E86-BA03-6BD3678EC1AE}">
      <dgm:prSet/>
      <dgm:spPr/>
      <dgm:t>
        <a:bodyPr/>
        <a:lstStyle/>
        <a:p>
          <a:endParaRPr lang="en-CA"/>
        </a:p>
      </dgm:t>
    </dgm:pt>
    <dgm:pt modelId="{2416811F-D971-42FB-8999-DD82364BA0B3}" type="parTrans" cxnId="{0AB01EA8-A10A-4E86-BA03-6BD3678EC1AE}">
      <dgm:prSet/>
      <dgm:spPr/>
      <dgm:t>
        <a:bodyPr/>
        <a:lstStyle/>
        <a:p>
          <a:endParaRPr lang="en-CA"/>
        </a:p>
      </dgm:t>
    </dgm:pt>
    <dgm:pt modelId="{BA4603B8-B33B-4FAB-B729-8C540A8E873D}">
      <dgm:prSet phldrT="[Text]" custT="1"/>
      <dgm:spPr/>
      <dgm:t>
        <a:bodyPr/>
        <a:lstStyle/>
        <a:p>
          <a:pPr algn="ctr"/>
          <a:r>
            <a:rPr lang="en-US" sz="1400" b="1" dirty="0" smtClean="0"/>
            <a:t>Arrived at assessment of Wikipedia; </a:t>
          </a:r>
          <a:r>
            <a:rPr lang="en-US" sz="1400" b="0" dirty="0" smtClean="0"/>
            <a:t>(</a:t>
          </a:r>
          <a:r>
            <a:rPr lang="en-US" sz="1200" b="0" dirty="0" smtClean="0"/>
            <a:t>accuracy, completeness, objectivity, presentation, quality) </a:t>
          </a:r>
          <a:endParaRPr lang="en-CA" sz="1200" b="0" dirty="0"/>
        </a:p>
      </dgm:t>
    </dgm:pt>
    <dgm:pt modelId="{D84B8B54-AF89-456F-8A78-653675810E9F}" type="parTrans" cxnId="{E08BCBDF-0831-44CA-A948-D8C891944481}">
      <dgm:prSet/>
      <dgm:spPr/>
      <dgm:t>
        <a:bodyPr/>
        <a:lstStyle/>
        <a:p>
          <a:endParaRPr lang="en-CA"/>
        </a:p>
      </dgm:t>
    </dgm:pt>
    <dgm:pt modelId="{CF324846-4656-46ED-9EBF-26CCA532B3FC}" type="sibTrans" cxnId="{E08BCBDF-0831-44CA-A948-D8C891944481}">
      <dgm:prSet/>
      <dgm:spPr/>
      <dgm:t>
        <a:bodyPr/>
        <a:lstStyle/>
        <a:p>
          <a:endParaRPr lang="en-CA"/>
        </a:p>
      </dgm:t>
    </dgm:pt>
    <dgm:pt modelId="{D597DD1A-D277-49B8-BE4C-3505EADD523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 smtClean="0"/>
            <a:t>Submitted evaluation &amp; sources for grading by instructors </a:t>
          </a:r>
          <a:endParaRPr lang="en-CA" sz="1400" b="1" dirty="0"/>
        </a:p>
      </dgm:t>
    </dgm:pt>
    <dgm:pt modelId="{3C0D09BA-28E1-44B3-9940-ED3174CF7195}" type="parTrans" cxnId="{4ADFBB12-2B19-4E90-86EE-92E77F1B944B}">
      <dgm:prSet/>
      <dgm:spPr/>
      <dgm:t>
        <a:bodyPr/>
        <a:lstStyle/>
        <a:p>
          <a:endParaRPr lang="en-CA"/>
        </a:p>
      </dgm:t>
    </dgm:pt>
    <dgm:pt modelId="{E3CE9DF2-50DB-4879-8738-5C151CAB7F58}" type="sibTrans" cxnId="{4ADFBB12-2B19-4E90-86EE-92E77F1B944B}">
      <dgm:prSet/>
      <dgm:spPr/>
      <dgm:t>
        <a:bodyPr/>
        <a:lstStyle/>
        <a:p>
          <a:endParaRPr lang="en-CA"/>
        </a:p>
      </dgm:t>
    </dgm:pt>
    <dgm:pt modelId="{AD374254-D03B-4DF4-8478-60DA2FBC16C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 smtClean="0"/>
            <a:t>Assessed student selected sources  </a:t>
          </a:r>
          <a:endParaRPr lang="en-CA" sz="1400" b="1" dirty="0"/>
        </a:p>
      </dgm:t>
    </dgm:pt>
    <dgm:pt modelId="{8B007004-4779-4CF0-9641-8F3616361E85}" type="parTrans" cxnId="{E8F0E21B-E259-4F94-94F7-3CBEF961A5E1}">
      <dgm:prSet/>
      <dgm:spPr/>
      <dgm:t>
        <a:bodyPr/>
        <a:lstStyle/>
        <a:p>
          <a:endParaRPr lang="en-CA"/>
        </a:p>
      </dgm:t>
    </dgm:pt>
    <dgm:pt modelId="{FF929C9A-A160-44BC-924E-014FE891F2B8}" type="sibTrans" cxnId="{E8F0E21B-E259-4F94-94F7-3CBEF961A5E1}">
      <dgm:prSet/>
      <dgm:spPr/>
      <dgm:t>
        <a:bodyPr/>
        <a:lstStyle/>
        <a:p>
          <a:endParaRPr lang="en-CA"/>
        </a:p>
      </dgm:t>
    </dgm:pt>
    <dgm:pt modelId="{A867F76B-ED60-4B91-876A-4D340D31B630}" type="pres">
      <dgm:prSet presAssocID="{D7C85094-8BBC-4CBA-AB0F-DDDB97AF1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5D7DDFB-7AFE-4E19-8F80-6892B125B943}" type="pres">
      <dgm:prSet presAssocID="{19F3BD6C-E0D9-4C8C-A94C-61E155AB3573}" presName="hierRoot1" presStyleCnt="0"/>
      <dgm:spPr/>
    </dgm:pt>
    <dgm:pt modelId="{9423EEA8-C8C9-44DD-B031-CA7E7BD5740B}" type="pres">
      <dgm:prSet presAssocID="{19F3BD6C-E0D9-4C8C-A94C-61E155AB3573}" presName="composite" presStyleCnt="0"/>
      <dgm:spPr/>
    </dgm:pt>
    <dgm:pt modelId="{72C09707-0388-4FDB-A633-F758D87451E4}" type="pres">
      <dgm:prSet presAssocID="{19F3BD6C-E0D9-4C8C-A94C-61E155AB3573}" presName="background" presStyleLbl="node0" presStyleIdx="0" presStyleCnt="1"/>
      <dgm:spPr/>
    </dgm:pt>
    <dgm:pt modelId="{F1AC51D5-92B4-464B-AA2A-FCE0294928DC}" type="pres">
      <dgm:prSet presAssocID="{19F3BD6C-E0D9-4C8C-A94C-61E155AB3573}" presName="text" presStyleLbl="fgAcc0" presStyleIdx="0" presStyleCnt="1" custScaleX="2000000" custScaleY="877989" custLinFactX="12576" custLinFactY="-218834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85BBF82-468C-4557-B3BF-986291D90074}" type="pres">
      <dgm:prSet presAssocID="{19F3BD6C-E0D9-4C8C-A94C-61E155AB3573}" presName="hierChild2" presStyleCnt="0"/>
      <dgm:spPr/>
    </dgm:pt>
    <dgm:pt modelId="{7BF5CEFA-6087-45C8-8309-58654336B221}" type="pres">
      <dgm:prSet presAssocID="{2416811F-D971-42FB-8999-DD82364BA0B3}" presName="Name10" presStyleLbl="parChTrans1D2" presStyleIdx="0" presStyleCnt="2"/>
      <dgm:spPr/>
      <dgm:t>
        <a:bodyPr/>
        <a:lstStyle/>
        <a:p>
          <a:endParaRPr lang="en-CA"/>
        </a:p>
      </dgm:t>
    </dgm:pt>
    <dgm:pt modelId="{F3B4BDA3-3958-4F6A-ACB2-9DBF18498A96}" type="pres">
      <dgm:prSet presAssocID="{B2FB8EBE-9954-432A-A04D-3947CD217A03}" presName="hierRoot2" presStyleCnt="0"/>
      <dgm:spPr/>
    </dgm:pt>
    <dgm:pt modelId="{2B22D5DB-CC18-4A03-94D0-863E2E40AB8D}" type="pres">
      <dgm:prSet presAssocID="{B2FB8EBE-9954-432A-A04D-3947CD217A03}" presName="composite2" presStyleCnt="0"/>
      <dgm:spPr/>
    </dgm:pt>
    <dgm:pt modelId="{D71FF203-F0E6-47BB-B3A7-69D85150D4FF}" type="pres">
      <dgm:prSet presAssocID="{B2FB8EBE-9954-432A-A04D-3947CD217A03}" presName="background2" presStyleLbl="node2" presStyleIdx="0" presStyleCnt="2"/>
      <dgm:spPr/>
    </dgm:pt>
    <dgm:pt modelId="{081776D4-07B2-4604-B409-CDEA92BC0C9C}" type="pres">
      <dgm:prSet presAssocID="{B2FB8EBE-9954-432A-A04D-3947CD217A03}" presName="text2" presStyleLbl="fgAcc2" presStyleIdx="0" presStyleCnt="2" custScaleX="966320" custScaleY="290465" custLinFactY="-130311" custLinFactNeighborX="10667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15B0F14-7E5C-43BF-8DC9-5CEC44478D13}" type="pres">
      <dgm:prSet presAssocID="{B2FB8EBE-9954-432A-A04D-3947CD217A03}" presName="hierChild3" presStyleCnt="0"/>
      <dgm:spPr/>
    </dgm:pt>
    <dgm:pt modelId="{F3A1CF9B-FAC1-41BF-87C0-16C0C512729F}" type="pres">
      <dgm:prSet presAssocID="{F738055E-2B1B-4EE5-920C-57C70768C5CD}" presName="Name17" presStyleLbl="parChTrans1D3" presStyleIdx="0" presStyleCnt="6"/>
      <dgm:spPr/>
      <dgm:t>
        <a:bodyPr/>
        <a:lstStyle/>
        <a:p>
          <a:endParaRPr lang="en-CA"/>
        </a:p>
      </dgm:t>
    </dgm:pt>
    <dgm:pt modelId="{1B6549CF-BD18-42F6-BAE3-49938722D85E}" type="pres">
      <dgm:prSet presAssocID="{44EF0442-2E0A-4853-BAAC-64EB2D48CF2B}" presName="hierRoot3" presStyleCnt="0"/>
      <dgm:spPr/>
    </dgm:pt>
    <dgm:pt modelId="{56CBCD73-0760-4D3B-B7AB-64F6B37F2C69}" type="pres">
      <dgm:prSet presAssocID="{44EF0442-2E0A-4853-BAAC-64EB2D48CF2B}" presName="composite3" presStyleCnt="0"/>
      <dgm:spPr/>
    </dgm:pt>
    <dgm:pt modelId="{1ED416BD-1209-4D39-8775-685CB7363836}" type="pres">
      <dgm:prSet presAssocID="{44EF0442-2E0A-4853-BAAC-64EB2D48CF2B}" presName="background3" presStyleLbl="node3" presStyleIdx="0" presStyleCnt="6"/>
      <dgm:spPr/>
    </dgm:pt>
    <dgm:pt modelId="{6B50AC83-2492-4448-987E-4E72143DDE19}" type="pres">
      <dgm:prSet presAssocID="{44EF0442-2E0A-4853-BAAC-64EB2D48CF2B}" presName="text3" presStyleLbl="fgAcc3" presStyleIdx="0" presStyleCnt="6" custScaleX="583656" custScaleY="986564" custLinFactY="-86318" custLinFactNeighborX="27313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F578C62-B06A-442D-93A1-BFFFDD0766C9}" type="pres">
      <dgm:prSet presAssocID="{44EF0442-2E0A-4853-BAAC-64EB2D48CF2B}" presName="hierChild4" presStyleCnt="0"/>
      <dgm:spPr/>
    </dgm:pt>
    <dgm:pt modelId="{8D23052B-BAA0-49A2-974B-71733735C295}" type="pres">
      <dgm:prSet presAssocID="{6D93012A-AA05-4E8A-B76F-EE2A5F4A9889}" presName="Name17" presStyleLbl="parChTrans1D3" presStyleIdx="1" presStyleCnt="6"/>
      <dgm:spPr/>
      <dgm:t>
        <a:bodyPr/>
        <a:lstStyle/>
        <a:p>
          <a:endParaRPr lang="en-CA"/>
        </a:p>
      </dgm:t>
    </dgm:pt>
    <dgm:pt modelId="{E8169A78-7101-41A1-888C-719D7E35ADFA}" type="pres">
      <dgm:prSet presAssocID="{979C5EEF-57C1-40E6-8041-0D909D19966A}" presName="hierRoot3" presStyleCnt="0"/>
      <dgm:spPr/>
    </dgm:pt>
    <dgm:pt modelId="{CAB4E3E6-99E0-43B8-9D85-2E552C9233B9}" type="pres">
      <dgm:prSet presAssocID="{979C5EEF-57C1-40E6-8041-0D909D19966A}" presName="composite3" presStyleCnt="0"/>
      <dgm:spPr/>
    </dgm:pt>
    <dgm:pt modelId="{8814A65B-3940-43DF-A6FE-17BDBE213F7F}" type="pres">
      <dgm:prSet presAssocID="{979C5EEF-57C1-40E6-8041-0D909D19966A}" presName="background3" presStyleLbl="node3" presStyleIdx="1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85F6C930-DCF1-44C3-83FA-D64ABE578FDF}" type="pres">
      <dgm:prSet presAssocID="{979C5EEF-57C1-40E6-8041-0D909D19966A}" presName="text3" presStyleLbl="fgAcc3" presStyleIdx="1" presStyleCnt="6" custScaleX="479824" custScaleY="941770" custLinFactY="2512" custLinFactNeighborX="56002" custLinFactNeighborY="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3959600-E9C6-4909-BB93-962C193B1210}" type="pres">
      <dgm:prSet presAssocID="{979C5EEF-57C1-40E6-8041-0D909D19966A}" presName="hierChild4" presStyleCnt="0"/>
      <dgm:spPr/>
    </dgm:pt>
    <dgm:pt modelId="{5D8A677B-1C9D-4972-B172-96FA5EEF168F}" type="pres">
      <dgm:prSet presAssocID="{3C0D09BA-28E1-44B3-9940-ED3174CF7195}" presName="Name17" presStyleLbl="parChTrans1D3" presStyleIdx="2" presStyleCnt="6"/>
      <dgm:spPr/>
      <dgm:t>
        <a:bodyPr/>
        <a:lstStyle/>
        <a:p>
          <a:endParaRPr lang="en-CA"/>
        </a:p>
      </dgm:t>
    </dgm:pt>
    <dgm:pt modelId="{18A51AE2-0A3F-4543-8618-32095B9DC372}" type="pres">
      <dgm:prSet presAssocID="{D597DD1A-D277-49B8-BE4C-3505EADD523B}" presName="hierRoot3" presStyleCnt="0"/>
      <dgm:spPr/>
    </dgm:pt>
    <dgm:pt modelId="{304B92B6-2425-4388-90EF-D3D749359CF8}" type="pres">
      <dgm:prSet presAssocID="{D597DD1A-D277-49B8-BE4C-3505EADD523B}" presName="composite3" presStyleCnt="0"/>
      <dgm:spPr/>
    </dgm:pt>
    <dgm:pt modelId="{14C09D0B-C60C-4889-A6B4-EBC3D233A4AD}" type="pres">
      <dgm:prSet presAssocID="{D597DD1A-D277-49B8-BE4C-3505EADD523B}" presName="background3" presStyleLbl="node3" presStyleIdx="2" presStyleCnt="6"/>
      <dgm:spPr/>
    </dgm:pt>
    <dgm:pt modelId="{8E43F462-231A-4F99-A812-293BB4350D9E}" type="pres">
      <dgm:prSet presAssocID="{D597DD1A-D277-49B8-BE4C-3505EADD523B}" presName="text3" presStyleLbl="fgAcc3" presStyleIdx="2" presStyleCnt="6" custScaleX="407405" custScaleY="892030" custLinFactY="200000" custLinFactNeighborX="71498" custLinFactNeighborY="27386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BF6009B-3513-49AB-8418-AB1837758ACD}" type="pres">
      <dgm:prSet presAssocID="{D597DD1A-D277-49B8-BE4C-3505EADD523B}" presName="hierChild4" presStyleCnt="0"/>
      <dgm:spPr/>
    </dgm:pt>
    <dgm:pt modelId="{8DFB2341-CA27-4EC4-A790-D13FEB971948}" type="pres">
      <dgm:prSet presAssocID="{64158610-7E25-4D17-97A8-705A18FC2D82}" presName="Name10" presStyleLbl="parChTrans1D2" presStyleIdx="1" presStyleCnt="2"/>
      <dgm:spPr/>
      <dgm:t>
        <a:bodyPr/>
        <a:lstStyle/>
        <a:p>
          <a:endParaRPr lang="en-CA"/>
        </a:p>
      </dgm:t>
    </dgm:pt>
    <dgm:pt modelId="{8F36ECB4-4BB8-41F4-A78A-E62160F15EDB}" type="pres">
      <dgm:prSet presAssocID="{08DDFB21-C28D-484C-B162-41160DE06239}" presName="hierRoot2" presStyleCnt="0"/>
      <dgm:spPr/>
    </dgm:pt>
    <dgm:pt modelId="{C6694EFE-13E5-47BC-963C-E7CF067FB0A9}" type="pres">
      <dgm:prSet presAssocID="{08DDFB21-C28D-484C-B162-41160DE06239}" presName="composite2" presStyleCnt="0"/>
      <dgm:spPr/>
    </dgm:pt>
    <dgm:pt modelId="{0A7BA83D-C291-4BCB-9A76-A9D4356AB9B2}" type="pres">
      <dgm:prSet presAssocID="{08DDFB21-C28D-484C-B162-41160DE06239}" presName="background2" presStyleLbl="node2" presStyleIdx="1" presStyleCnt="2"/>
      <dgm:spPr/>
    </dgm:pt>
    <dgm:pt modelId="{132DC0BF-97E5-42A0-B203-EA228669B2FD}" type="pres">
      <dgm:prSet presAssocID="{08DDFB21-C28D-484C-B162-41160DE06239}" presName="text2" presStyleLbl="fgAcc2" presStyleIdx="1" presStyleCnt="2" custScaleX="970605" custScaleY="319530" custLinFactY="-131740" custLinFactNeighborX="2718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A4017C5-6D03-4AF5-92A2-1217988B7520}" type="pres">
      <dgm:prSet presAssocID="{08DDFB21-C28D-484C-B162-41160DE06239}" presName="hierChild3" presStyleCnt="0"/>
      <dgm:spPr/>
    </dgm:pt>
    <dgm:pt modelId="{B24E1CE5-6010-4A9D-AD43-059FE9384971}" type="pres">
      <dgm:prSet presAssocID="{836E3AEF-91D3-4016-ABDC-B30D4C10829C}" presName="Name17" presStyleLbl="parChTrans1D3" presStyleIdx="3" presStyleCnt="6"/>
      <dgm:spPr/>
      <dgm:t>
        <a:bodyPr/>
        <a:lstStyle/>
        <a:p>
          <a:endParaRPr lang="en-CA"/>
        </a:p>
      </dgm:t>
    </dgm:pt>
    <dgm:pt modelId="{BFCE2DE0-6FA5-4D40-A398-32BC340D61F2}" type="pres">
      <dgm:prSet presAssocID="{862661FC-B557-414E-A2FB-C4F943561B04}" presName="hierRoot3" presStyleCnt="0"/>
      <dgm:spPr/>
    </dgm:pt>
    <dgm:pt modelId="{346F2292-C104-4F2C-9121-B6302C2AE806}" type="pres">
      <dgm:prSet presAssocID="{862661FC-B557-414E-A2FB-C4F943561B04}" presName="composite3" presStyleCnt="0"/>
      <dgm:spPr/>
    </dgm:pt>
    <dgm:pt modelId="{6B83FB2B-5002-4077-B462-E15959E77E36}" type="pres">
      <dgm:prSet presAssocID="{862661FC-B557-414E-A2FB-C4F943561B04}" presName="background3" presStyleLbl="node3" presStyleIdx="3" presStyleCnt="6"/>
      <dgm:spPr/>
    </dgm:pt>
    <dgm:pt modelId="{5453E07A-7823-49DB-BF43-E6FDD9765BEF}" type="pres">
      <dgm:prSet presAssocID="{862661FC-B557-414E-A2FB-C4F943561B04}" presName="text3" presStyleLbl="fgAcc3" presStyleIdx="3" presStyleCnt="6" custScaleX="547906" custScaleY="1134435" custLinFactY="-100000" custLinFactNeighborX="76502" custLinFactNeighborY="-1298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79CFF87-1D5F-4A90-881C-4321E5184680}" type="pres">
      <dgm:prSet presAssocID="{862661FC-B557-414E-A2FB-C4F943561B04}" presName="hierChild4" presStyleCnt="0"/>
      <dgm:spPr/>
    </dgm:pt>
    <dgm:pt modelId="{02B14DCB-1DD2-4F70-9C82-619EF9E21D60}" type="pres">
      <dgm:prSet presAssocID="{D84B8B54-AF89-456F-8A78-653675810E9F}" presName="Name17" presStyleLbl="parChTrans1D3" presStyleIdx="4" presStyleCnt="6"/>
      <dgm:spPr/>
      <dgm:t>
        <a:bodyPr/>
        <a:lstStyle/>
        <a:p>
          <a:endParaRPr lang="en-CA"/>
        </a:p>
      </dgm:t>
    </dgm:pt>
    <dgm:pt modelId="{83E89858-3256-47C4-AECA-3140DC4CBE13}" type="pres">
      <dgm:prSet presAssocID="{BA4603B8-B33B-4FAB-B729-8C540A8E873D}" presName="hierRoot3" presStyleCnt="0"/>
      <dgm:spPr/>
    </dgm:pt>
    <dgm:pt modelId="{BD55BE6D-FFDB-4375-966D-C5EA72B0B585}" type="pres">
      <dgm:prSet presAssocID="{BA4603B8-B33B-4FAB-B729-8C540A8E873D}" presName="composite3" presStyleCnt="0"/>
      <dgm:spPr/>
    </dgm:pt>
    <dgm:pt modelId="{9F993E5A-7C34-400D-AA83-40497B34E18A}" type="pres">
      <dgm:prSet presAssocID="{BA4603B8-B33B-4FAB-B729-8C540A8E873D}" presName="background3" presStyleLbl="node3" presStyleIdx="4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AD0C4BCF-BF56-4E84-9DC2-2345B05CFC8B}" type="pres">
      <dgm:prSet presAssocID="{BA4603B8-B33B-4FAB-B729-8C540A8E873D}" presName="text3" presStyleLbl="fgAcc3" presStyleIdx="4" presStyleCnt="6" custScaleX="649297" custScaleY="862017" custLinFactX="84701" custLinFactY="-637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C9015F8-750C-4556-93B0-B30E2A88CB10}" type="pres">
      <dgm:prSet presAssocID="{BA4603B8-B33B-4FAB-B729-8C540A8E873D}" presName="hierChild4" presStyleCnt="0"/>
      <dgm:spPr/>
    </dgm:pt>
    <dgm:pt modelId="{CB7F40AA-4F9E-424E-B39E-28E8C2F1678E}" type="pres">
      <dgm:prSet presAssocID="{8B007004-4779-4CF0-9641-8F3616361E85}" presName="Name17" presStyleLbl="parChTrans1D3" presStyleIdx="5" presStyleCnt="6"/>
      <dgm:spPr/>
      <dgm:t>
        <a:bodyPr/>
        <a:lstStyle/>
        <a:p>
          <a:endParaRPr lang="en-CA"/>
        </a:p>
      </dgm:t>
    </dgm:pt>
    <dgm:pt modelId="{828D19E0-5382-4142-B201-7C7097118BD7}" type="pres">
      <dgm:prSet presAssocID="{AD374254-D03B-4DF4-8478-60DA2FBC16C6}" presName="hierRoot3" presStyleCnt="0"/>
      <dgm:spPr/>
    </dgm:pt>
    <dgm:pt modelId="{D0889F5F-BF14-466F-B2D5-29AED69C0B3F}" type="pres">
      <dgm:prSet presAssocID="{AD374254-D03B-4DF4-8478-60DA2FBC16C6}" presName="composite3" presStyleCnt="0"/>
      <dgm:spPr/>
    </dgm:pt>
    <dgm:pt modelId="{76EB1656-DC36-4E11-B54A-FB0BF9A15E6D}" type="pres">
      <dgm:prSet presAssocID="{AD374254-D03B-4DF4-8478-60DA2FBC16C6}" presName="background3" presStyleLbl="node3" presStyleIdx="5" presStyleCnt="6"/>
      <dgm:spPr/>
    </dgm:pt>
    <dgm:pt modelId="{7A4F6724-DCB6-4E77-85F3-E9707FF9BA0F}" type="pres">
      <dgm:prSet presAssocID="{AD374254-D03B-4DF4-8478-60DA2FBC16C6}" presName="text3" presStyleLbl="fgAcc3" presStyleIdx="5" presStyleCnt="6" custScaleX="348728" custScaleY="570000" custLinFactX="-200000" custLinFactY="400000" custLinFactNeighborX="-287163" custLinFactNeighborY="4710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2B7D59A-0548-46F0-A487-7681F5219298}" type="pres">
      <dgm:prSet presAssocID="{AD374254-D03B-4DF4-8478-60DA2FBC16C6}" presName="hierChild4" presStyleCnt="0"/>
      <dgm:spPr/>
    </dgm:pt>
  </dgm:ptLst>
  <dgm:cxnLst>
    <dgm:cxn modelId="{BB8B5B5D-396C-43B4-A57D-3AEB379CEABA}" srcId="{08DDFB21-C28D-484C-B162-41160DE06239}" destId="{862661FC-B557-414E-A2FB-C4F943561B04}" srcOrd="0" destOrd="0" parTransId="{836E3AEF-91D3-4016-ABDC-B30D4C10829C}" sibTransId="{2288A9F0-56AB-436E-9163-AD68C5455052}"/>
    <dgm:cxn modelId="{31F7F7D4-446B-4EB3-BB39-39680EE789D5}" type="presOf" srcId="{3C0D09BA-28E1-44B3-9940-ED3174CF7195}" destId="{5D8A677B-1C9D-4972-B172-96FA5EEF168F}" srcOrd="0" destOrd="0" presId="urn:microsoft.com/office/officeart/2005/8/layout/hierarchy1"/>
    <dgm:cxn modelId="{4ADFBB12-2B19-4E90-86EE-92E77F1B944B}" srcId="{B2FB8EBE-9954-432A-A04D-3947CD217A03}" destId="{D597DD1A-D277-49B8-BE4C-3505EADD523B}" srcOrd="2" destOrd="0" parTransId="{3C0D09BA-28E1-44B3-9940-ED3174CF7195}" sibTransId="{E3CE9DF2-50DB-4879-8738-5C151CAB7F58}"/>
    <dgm:cxn modelId="{E08BCBDF-0831-44CA-A948-D8C891944481}" srcId="{08DDFB21-C28D-484C-B162-41160DE06239}" destId="{BA4603B8-B33B-4FAB-B729-8C540A8E873D}" srcOrd="1" destOrd="0" parTransId="{D84B8B54-AF89-456F-8A78-653675810E9F}" sibTransId="{CF324846-4656-46ED-9EBF-26CCA532B3FC}"/>
    <dgm:cxn modelId="{1FBE12A3-C717-474F-9F69-52BA1D4680DA}" srcId="{B2FB8EBE-9954-432A-A04D-3947CD217A03}" destId="{44EF0442-2E0A-4853-BAAC-64EB2D48CF2B}" srcOrd="0" destOrd="0" parTransId="{F738055E-2B1B-4EE5-920C-57C70768C5CD}" sibTransId="{F038C2B9-F3B3-4290-81D5-5E3692E1A3BE}"/>
    <dgm:cxn modelId="{74F3594C-2582-44B5-83F4-C3E88E33C696}" type="presOf" srcId="{D7C85094-8BBC-4CBA-AB0F-DDDB97AF1F97}" destId="{A867F76B-ED60-4B91-876A-4D340D31B630}" srcOrd="0" destOrd="0" presId="urn:microsoft.com/office/officeart/2005/8/layout/hierarchy1"/>
    <dgm:cxn modelId="{7B1B71C4-337A-4F8D-A48F-FF9E3C1577BF}" type="presOf" srcId="{BA4603B8-B33B-4FAB-B729-8C540A8E873D}" destId="{AD0C4BCF-BF56-4E84-9DC2-2345B05CFC8B}" srcOrd="0" destOrd="0" presId="urn:microsoft.com/office/officeart/2005/8/layout/hierarchy1"/>
    <dgm:cxn modelId="{B0C0A25A-67C1-4DF4-926C-7A90C2FBB825}" type="presOf" srcId="{B2FB8EBE-9954-432A-A04D-3947CD217A03}" destId="{081776D4-07B2-4604-B409-CDEA92BC0C9C}" srcOrd="0" destOrd="0" presId="urn:microsoft.com/office/officeart/2005/8/layout/hierarchy1"/>
    <dgm:cxn modelId="{998C1F10-3AB1-49CC-8E72-3A949EA1B97C}" type="presOf" srcId="{44EF0442-2E0A-4853-BAAC-64EB2D48CF2B}" destId="{6B50AC83-2492-4448-987E-4E72143DDE19}" srcOrd="0" destOrd="0" presId="urn:microsoft.com/office/officeart/2005/8/layout/hierarchy1"/>
    <dgm:cxn modelId="{E8F0E21B-E259-4F94-94F7-3CBEF961A5E1}" srcId="{08DDFB21-C28D-484C-B162-41160DE06239}" destId="{AD374254-D03B-4DF4-8478-60DA2FBC16C6}" srcOrd="2" destOrd="0" parTransId="{8B007004-4779-4CF0-9641-8F3616361E85}" sibTransId="{FF929C9A-A160-44BC-924E-014FE891F2B8}"/>
    <dgm:cxn modelId="{E00B061C-E68A-419A-882E-991A623F3716}" type="presOf" srcId="{64158610-7E25-4D17-97A8-705A18FC2D82}" destId="{8DFB2341-CA27-4EC4-A790-D13FEB971948}" srcOrd="0" destOrd="0" presId="urn:microsoft.com/office/officeart/2005/8/layout/hierarchy1"/>
    <dgm:cxn modelId="{4601979A-D227-4F46-850A-D1274D2555B0}" type="presOf" srcId="{8B007004-4779-4CF0-9641-8F3616361E85}" destId="{CB7F40AA-4F9E-424E-B39E-28E8C2F1678E}" srcOrd="0" destOrd="0" presId="urn:microsoft.com/office/officeart/2005/8/layout/hierarchy1"/>
    <dgm:cxn modelId="{5FFD9C83-2282-4A4F-AC82-541CCAF2A53B}" type="presOf" srcId="{D597DD1A-D277-49B8-BE4C-3505EADD523B}" destId="{8E43F462-231A-4F99-A812-293BB4350D9E}" srcOrd="0" destOrd="0" presId="urn:microsoft.com/office/officeart/2005/8/layout/hierarchy1"/>
    <dgm:cxn modelId="{DB630624-9B74-4F72-BDEB-387DB07910AE}" srcId="{B2FB8EBE-9954-432A-A04D-3947CD217A03}" destId="{979C5EEF-57C1-40E6-8041-0D909D19966A}" srcOrd="1" destOrd="0" parTransId="{6D93012A-AA05-4E8A-B76F-EE2A5F4A9889}" sibTransId="{41397A43-598F-445A-AD17-E3E81C08E30B}"/>
    <dgm:cxn modelId="{F935107D-6BF6-4123-B74E-0FD6332FB81C}" type="presOf" srcId="{AD374254-D03B-4DF4-8478-60DA2FBC16C6}" destId="{7A4F6724-DCB6-4E77-85F3-E9707FF9BA0F}" srcOrd="0" destOrd="0" presId="urn:microsoft.com/office/officeart/2005/8/layout/hierarchy1"/>
    <dgm:cxn modelId="{1B9F6F5F-12C7-453B-8FA4-FFA0E9BA8306}" type="presOf" srcId="{6D93012A-AA05-4E8A-B76F-EE2A5F4A9889}" destId="{8D23052B-BAA0-49A2-974B-71733735C295}" srcOrd="0" destOrd="0" presId="urn:microsoft.com/office/officeart/2005/8/layout/hierarchy1"/>
    <dgm:cxn modelId="{B152C8B1-76D5-4BE9-8518-42D5C50B7A61}" type="presOf" srcId="{2416811F-D971-42FB-8999-DD82364BA0B3}" destId="{7BF5CEFA-6087-45C8-8309-58654336B221}" srcOrd="0" destOrd="0" presId="urn:microsoft.com/office/officeart/2005/8/layout/hierarchy1"/>
    <dgm:cxn modelId="{34BC827A-20E0-4F1F-919C-C5A998B197E3}" srcId="{19F3BD6C-E0D9-4C8C-A94C-61E155AB3573}" destId="{08DDFB21-C28D-484C-B162-41160DE06239}" srcOrd="1" destOrd="0" parTransId="{64158610-7E25-4D17-97A8-705A18FC2D82}" sibTransId="{87AB99EC-3F06-4140-980F-F98EAB086167}"/>
    <dgm:cxn modelId="{43D9990E-8D66-4D9A-83D9-B1B6F145DB35}" srcId="{D7C85094-8BBC-4CBA-AB0F-DDDB97AF1F97}" destId="{19F3BD6C-E0D9-4C8C-A94C-61E155AB3573}" srcOrd="0" destOrd="0" parTransId="{7E055CEF-1E04-4D65-B138-2B081BEBB933}" sibTransId="{5D968C44-8C79-4575-8DA2-7478D75E39B4}"/>
    <dgm:cxn modelId="{F84185D3-B62F-4605-84F0-19F5FCFE654B}" type="presOf" srcId="{836E3AEF-91D3-4016-ABDC-B30D4C10829C}" destId="{B24E1CE5-6010-4A9D-AD43-059FE9384971}" srcOrd="0" destOrd="0" presId="urn:microsoft.com/office/officeart/2005/8/layout/hierarchy1"/>
    <dgm:cxn modelId="{D5C89714-5F68-4BE5-84AC-56094FDDC709}" type="presOf" srcId="{862661FC-B557-414E-A2FB-C4F943561B04}" destId="{5453E07A-7823-49DB-BF43-E6FDD9765BEF}" srcOrd="0" destOrd="0" presId="urn:microsoft.com/office/officeart/2005/8/layout/hierarchy1"/>
    <dgm:cxn modelId="{AC37CAB9-30D3-4665-9776-7B59D32B52A7}" type="presOf" srcId="{F738055E-2B1B-4EE5-920C-57C70768C5CD}" destId="{F3A1CF9B-FAC1-41BF-87C0-16C0C512729F}" srcOrd="0" destOrd="0" presId="urn:microsoft.com/office/officeart/2005/8/layout/hierarchy1"/>
    <dgm:cxn modelId="{60778DA6-23DF-400C-994B-5BFD18CF9554}" type="presOf" srcId="{19F3BD6C-E0D9-4C8C-A94C-61E155AB3573}" destId="{F1AC51D5-92B4-464B-AA2A-FCE0294928DC}" srcOrd="0" destOrd="0" presId="urn:microsoft.com/office/officeart/2005/8/layout/hierarchy1"/>
    <dgm:cxn modelId="{0AB01EA8-A10A-4E86-BA03-6BD3678EC1AE}" srcId="{19F3BD6C-E0D9-4C8C-A94C-61E155AB3573}" destId="{B2FB8EBE-9954-432A-A04D-3947CD217A03}" srcOrd="0" destOrd="0" parTransId="{2416811F-D971-42FB-8999-DD82364BA0B3}" sibTransId="{78ADDDDA-2C12-4A93-976C-492CFA05ED83}"/>
    <dgm:cxn modelId="{5BCE5960-3458-45F6-99D6-637FEE99EC36}" type="presOf" srcId="{08DDFB21-C28D-484C-B162-41160DE06239}" destId="{132DC0BF-97E5-42A0-B203-EA228669B2FD}" srcOrd="0" destOrd="0" presId="urn:microsoft.com/office/officeart/2005/8/layout/hierarchy1"/>
    <dgm:cxn modelId="{84F82DFE-A852-430E-AECA-CA2D3EF88BFD}" type="presOf" srcId="{979C5EEF-57C1-40E6-8041-0D909D19966A}" destId="{85F6C930-DCF1-44C3-83FA-D64ABE578FDF}" srcOrd="0" destOrd="0" presId="urn:microsoft.com/office/officeart/2005/8/layout/hierarchy1"/>
    <dgm:cxn modelId="{7CEF3A91-12C6-4DC8-8EAC-B10053D05B9D}" type="presOf" srcId="{D84B8B54-AF89-456F-8A78-653675810E9F}" destId="{02B14DCB-1DD2-4F70-9C82-619EF9E21D60}" srcOrd="0" destOrd="0" presId="urn:microsoft.com/office/officeart/2005/8/layout/hierarchy1"/>
    <dgm:cxn modelId="{E45BBB45-5368-4A94-A0AA-3286AA60A8A9}" type="presParOf" srcId="{A867F76B-ED60-4B91-876A-4D340D31B630}" destId="{45D7DDFB-7AFE-4E19-8F80-6892B125B943}" srcOrd="0" destOrd="0" presId="urn:microsoft.com/office/officeart/2005/8/layout/hierarchy1"/>
    <dgm:cxn modelId="{F1D90BC4-B456-4F07-8620-F92D55A7D668}" type="presParOf" srcId="{45D7DDFB-7AFE-4E19-8F80-6892B125B943}" destId="{9423EEA8-C8C9-44DD-B031-CA7E7BD5740B}" srcOrd="0" destOrd="0" presId="urn:microsoft.com/office/officeart/2005/8/layout/hierarchy1"/>
    <dgm:cxn modelId="{202FE505-7B3E-463A-B4AC-E2C031C61FEF}" type="presParOf" srcId="{9423EEA8-C8C9-44DD-B031-CA7E7BD5740B}" destId="{72C09707-0388-4FDB-A633-F758D87451E4}" srcOrd="0" destOrd="0" presId="urn:microsoft.com/office/officeart/2005/8/layout/hierarchy1"/>
    <dgm:cxn modelId="{957E7641-1000-4C6D-875B-6CC5FA8B0648}" type="presParOf" srcId="{9423EEA8-C8C9-44DD-B031-CA7E7BD5740B}" destId="{F1AC51D5-92B4-464B-AA2A-FCE0294928DC}" srcOrd="1" destOrd="0" presId="urn:microsoft.com/office/officeart/2005/8/layout/hierarchy1"/>
    <dgm:cxn modelId="{1F96417D-795F-4A6E-9777-C1ED52F4ACC6}" type="presParOf" srcId="{45D7DDFB-7AFE-4E19-8F80-6892B125B943}" destId="{185BBF82-468C-4557-B3BF-986291D90074}" srcOrd="1" destOrd="0" presId="urn:microsoft.com/office/officeart/2005/8/layout/hierarchy1"/>
    <dgm:cxn modelId="{05579221-A59D-432F-864D-F3DB2B7A0D07}" type="presParOf" srcId="{185BBF82-468C-4557-B3BF-986291D90074}" destId="{7BF5CEFA-6087-45C8-8309-58654336B221}" srcOrd="0" destOrd="0" presId="urn:microsoft.com/office/officeart/2005/8/layout/hierarchy1"/>
    <dgm:cxn modelId="{82F49147-573D-4834-9D98-3FFB27234898}" type="presParOf" srcId="{185BBF82-468C-4557-B3BF-986291D90074}" destId="{F3B4BDA3-3958-4F6A-ACB2-9DBF18498A96}" srcOrd="1" destOrd="0" presId="urn:microsoft.com/office/officeart/2005/8/layout/hierarchy1"/>
    <dgm:cxn modelId="{89BE3AA8-CB08-49B0-B68A-BFB2D24D663E}" type="presParOf" srcId="{F3B4BDA3-3958-4F6A-ACB2-9DBF18498A96}" destId="{2B22D5DB-CC18-4A03-94D0-863E2E40AB8D}" srcOrd="0" destOrd="0" presId="urn:microsoft.com/office/officeart/2005/8/layout/hierarchy1"/>
    <dgm:cxn modelId="{9E6798CB-F410-462C-8D0F-2CA7065532FE}" type="presParOf" srcId="{2B22D5DB-CC18-4A03-94D0-863E2E40AB8D}" destId="{D71FF203-F0E6-47BB-B3A7-69D85150D4FF}" srcOrd="0" destOrd="0" presId="urn:microsoft.com/office/officeart/2005/8/layout/hierarchy1"/>
    <dgm:cxn modelId="{95CD67CA-36EA-4840-B05B-FE9FC2034CE3}" type="presParOf" srcId="{2B22D5DB-CC18-4A03-94D0-863E2E40AB8D}" destId="{081776D4-07B2-4604-B409-CDEA92BC0C9C}" srcOrd="1" destOrd="0" presId="urn:microsoft.com/office/officeart/2005/8/layout/hierarchy1"/>
    <dgm:cxn modelId="{2C4BB0A2-FF4A-465D-9077-2CDF08BC7F6C}" type="presParOf" srcId="{F3B4BDA3-3958-4F6A-ACB2-9DBF18498A96}" destId="{315B0F14-7E5C-43BF-8DC9-5CEC44478D13}" srcOrd="1" destOrd="0" presId="urn:microsoft.com/office/officeart/2005/8/layout/hierarchy1"/>
    <dgm:cxn modelId="{B1E2334E-A6B7-4E1E-9C18-54A7E2CD69CB}" type="presParOf" srcId="{315B0F14-7E5C-43BF-8DC9-5CEC44478D13}" destId="{F3A1CF9B-FAC1-41BF-87C0-16C0C512729F}" srcOrd="0" destOrd="0" presId="urn:microsoft.com/office/officeart/2005/8/layout/hierarchy1"/>
    <dgm:cxn modelId="{65054F7A-7531-4176-9069-E6DBBC99DBE8}" type="presParOf" srcId="{315B0F14-7E5C-43BF-8DC9-5CEC44478D13}" destId="{1B6549CF-BD18-42F6-BAE3-49938722D85E}" srcOrd="1" destOrd="0" presId="urn:microsoft.com/office/officeart/2005/8/layout/hierarchy1"/>
    <dgm:cxn modelId="{2081DDBB-A78E-4156-9BFD-ADDAE794E6C2}" type="presParOf" srcId="{1B6549CF-BD18-42F6-BAE3-49938722D85E}" destId="{56CBCD73-0760-4D3B-B7AB-64F6B37F2C69}" srcOrd="0" destOrd="0" presId="urn:microsoft.com/office/officeart/2005/8/layout/hierarchy1"/>
    <dgm:cxn modelId="{F209D893-9817-4A88-9A68-7C99BE23AC5E}" type="presParOf" srcId="{56CBCD73-0760-4D3B-B7AB-64F6B37F2C69}" destId="{1ED416BD-1209-4D39-8775-685CB7363836}" srcOrd="0" destOrd="0" presId="urn:microsoft.com/office/officeart/2005/8/layout/hierarchy1"/>
    <dgm:cxn modelId="{66F01C05-F987-44E5-8F34-01D94BA1E7DA}" type="presParOf" srcId="{56CBCD73-0760-4D3B-B7AB-64F6B37F2C69}" destId="{6B50AC83-2492-4448-987E-4E72143DDE19}" srcOrd="1" destOrd="0" presId="urn:microsoft.com/office/officeart/2005/8/layout/hierarchy1"/>
    <dgm:cxn modelId="{61A30E83-4596-4E1C-8207-BB9811F4C134}" type="presParOf" srcId="{1B6549CF-BD18-42F6-BAE3-49938722D85E}" destId="{7F578C62-B06A-442D-93A1-BFFFDD0766C9}" srcOrd="1" destOrd="0" presId="urn:microsoft.com/office/officeart/2005/8/layout/hierarchy1"/>
    <dgm:cxn modelId="{4C1B7AAA-FCDB-4225-9E8A-013594436011}" type="presParOf" srcId="{315B0F14-7E5C-43BF-8DC9-5CEC44478D13}" destId="{8D23052B-BAA0-49A2-974B-71733735C295}" srcOrd="2" destOrd="0" presId="urn:microsoft.com/office/officeart/2005/8/layout/hierarchy1"/>
    <dgm:cxn modelId="{503B2B0F-CBC6-441D-BFAD-282118760828}" type="presParOf" srcId="{315B0F14-7E5C-43BF-8DC9-5CEC44478D13}" destId="{E8169A78-7101-41A1-888C-719D7E35ADFA}" srcOrd="3" destOrd="0" presId="urn:microsoft.com/office/officeart/2005/8/layout/hierarchy1"/>
    <dgm:cxn modelId="{304C6A5C-6FB3-4496-9017-A3B622430422}" type="presParOf" srcId="{E8169A78-7101-41A1-888C-719D7E35ADFA}" destId="{CAB4E3E6-99E0-43B8-9D85-2E552C9233B9}" srcOrd="0" destOrd="0" presId="urn:microsoft.com/office/officeart/2005/8/layout/hierarchy1"/>
    <dgm:cxn modelId="{16E86E70-C687-4E03-A0F7-D720BD4E3EC7}" type="presParOf" srcId="{CAB4E3E6-99E0-43B8-9D85-2E552C9233B9}" destId="{8814A65B-3940-43DF-A6FE-17BDBE213F7F}" srcOrd="0" destOrd="0" presId="urn:microsoft.com/office/officeart/2005/8/layout/hierarchy1"/>
    <dgm:cxn modelId="{38BA5AB6-526F-4945-B448-56D5AD806112}" type="presParOf" srcId="{CAB4E3E6-99E0-43B8-9D85-2E552C9233B9}" destId="{85F6C930-DCF1-44C3-83FA-D64ABE578FDF}" srcOrd="1" destOrd="0" presId="urn:microsoft.com/office/officeart/2005/8/layout/hierarchy1"/>
    <dgm:cxn modelId="{A7EE7B21-8F0F-4D71-88D0-88877FCA54EF}" type="presParOf" srcId="{E8169A78-7101-41A1-888C-719D7E35ADFA}" destId="{D3959600-E9C6-4909-BB93-962C193B1210}" srcOrd="1" destOrd="0" presId="urn:microsoft.com/office/officeart/2005/8/layout/hierarchy1"/>
    <dgm:cxn modelId="{2B87B722-707F-40EB-9D1B-D9A70F9BAD4B}" type="presParOf" srcId="{315B0F14-7E5C-43BF-8DC9-5CEC44478D13}" destId="{5D8A677B-1C9D-4972-B172-96FA5EEF168F}" srcOrd="4" destOrd="0" presId="urn:microsoft.com/office/officeart/2005/8/layout/hierarchy1"/>
    <dgm:cxn modelId="{756148F6-5F59-4512-86FE-B3C29740BFBF}" type="presParOf" srcId="{315B0F14-7E5C-43BF-8DC9-5CEC44478D13}" destId="{18A51AE2-0A3F-4543-8618-32095B9DC372}" srcOrd="5" destOrd="0" presId="urn:microsoft.com/office/officeart/2005/8/layout/hierarchy1"/>
    <dgm:cxn modelId="{5B0EFE6E-8F62-4BD6-AD1A-60B071E73D9B}" type="presParOf" srcId="{18A51AE2-0A3F-4543-8618-32095B9DC372}" destId="{304B92B6-2425-4388-90EF-D3D749359CF8}" srcOrd="0" destOrd="0" presId="urn:microsoft.com/office/officeart/2005/8/layout/hierarchy1"/>
    <dgm:cxn modelId="{E6DBA6C0-A74B-406E-9737-0856F37289B7}" type="presParOf" srcId="{304B92B6-2425-4388-90EF-D3D749359CF8}" destId="{14C09D0B-C60C-4889-A6B4-EBC3D233A4AD}" srcOrd="0" destOrd="0" presId="urn:microsoft.com/office/officeart/2005/8/layout/hierarchy1"/>
    <dgm:cxn modelId="{964C0B08-EF37-4D4A-8556-A1F3B99D3D96}" type="presParOf" srcId="{304B92B6-2425-4388-90EF-D3D749359CF8}" destId="{8E43F462-231A-4F99-A812-293BB4350D9E}" srcOrd="1" destOrd="0" presId="urn:microsoft.com/office/officeart/2005/8/layout/hierarchy1"/>
    <dgm:cxn modelId="{D288CC84-E596-4DC9-BEFF-30EEC0DA45A2}" type="presParOf" srcId="{18A51AE2-0A3F-4543-8618-32095B9DC372}" destId="{8BF6009B-3513-49AB-8418-AB1837758ACD}" srcOrd="1" destOrd="0" presId="urn:microsoft.com/office/officeart/2005/8/layout/hierarchy1"/>
    <dgm:cxn modelId="{5133A1C9-60C7-41D2-99AB-45B759C3A96F}" type="presParOf" srcId="{185BBF82-468C-4557-B3BF-986291D90074}" destId="{8DFB2341-CA27-4EC4-A790-D13FEB971948}" srcOrd="2" destOrd="0" presId="urn:microsoft.com/office/officeart/2005/8/layout/hierarchy1"/>
    <dgm:cxn modelId="{FEBC6756-9045-4177-AC15-8F3C35B17964}" type="presParOf" srcId="{185BBF82-468C-4557-B3BF-986291D90074}" destId="{8F36ECB4-4BB8-41F4-A78A-E62160F15EDB}" srcOrd="3" destOrd="0" presId="urn:microsoft.com/office/officeart/2005/8/layout/hierarchy1"/>
    <dgm:cxn modelId="{BC0921A4-C0DC-4EAC-9709-58C70A925420}" type="presParOf" srcId="{8F36ECB4-4BB8-41F4-A78A-E62160F15EDB}" destId="{C6694EFE-13E5-47BC-963C-E7CF067FB0A9}" srcOrd="0" destOrd="0" presId="urn:microsoft.com/office/officeart/2005/8/layout/hierarchy1"/>
    <dgm:cxn modelId="{A8528537-D6B5-4F6C-8872-54C45B351A6D}" type="presParOf" srcId="{C6694EFE-13E5-47BC-963C-E7CF067FB0A9}" destId="{0A7BA83D-C291-4BCB-9A76-A9D4356AB9B2}" srcOrd="0" destOrd="0" presId="urn:microsoft.com/office/officeart/2005/8/layout/hierarchy1"/>
    <dgm:cxn modelId="{057501C2-D13D-4B3A-B5D0-E93EDE87A0A2}" type="presParOf" srcId="{C6694EFE-13E5-47BC-963C-E7CF067FB0A9}" destId="{132DC0BF-97E5-42A0-B203-EA228669B2FD}" srcOrd="1" destOrd="0" presId="urn:microsoft.com/office/officeart/2005/8/layout/hierarchy1"/>
    <dgm:cxn modelId="{7A36EA12-D0BD-4B5B-996E-1464FFA15AE6}" type="presParOf" srcId="{8F36ECB4-4BB8-41F4-A78A-E62160F15EDB}" destId="{0A4017C5-6D03-4AF5-92A2-1217988B7520}" srcOrd="1" destOrd="0" presId="urn:microsoft.com/office/officeart/2005/8/layout/hierarchy1"/>
    <dgm:cxn modelId="{D6341DAD-F3CB-4354-A608-81B1A7E78B67}" type="presParOf" srcId="{0A4017C5-6D03-4AF5-92A2-1217988B7520}" destId="{B24E1CE5-6010-4A9D-AD43-059FE9384971}" srcOrd="0" destOrd="0" presId="urn:microsoft.com/office/officeart/2005/8/layout/hierarchy1"/>
    <dgm:cxn modelId="{7C5C1967-99AD-4416-852A-584BC35765A4}" type="presParOf" srcId="{0A4017C5-6D03-4AF5-92A2-1217988B7520}" destId="{BFCE2DE0-6FA5-4D40-A398-32BC340D61F2}" srcOrd="1" destOrd="0" presId="urn:microsoft.com/office/officeart/2005/8/layout/hierarchy1"/>
    <dgm:cxn modelId="{1F85A821-4423-4242-92FA-389A2683F024}" type="presParOf" srcId="{BFCE2DE0-6FA5-4D40-A398-32BC340D61F2}" destId="{346F2292-C104-4F2C-9121-B6302C2AE806}" srcOrd="0" destOrd="0" presId="urn:microsoft.com/office/officeart/2005/8/layout/hierarchy1"/>
    <dgm:cxn modelId="{01C700D7-2CE6-4AD8-BA63-220DFCF4C78F}" type="presParOf" srcId="{346F2292-C104-4F2C-9121-B6302C2AE806}" destId="{6B83FB2B-5002-4077-B462-E15959E77E36}" srcOrd="0" destOrd="0" presId="urn:microsoft.com/office/officeart/2005/8/layout/hierarchy1"/>
    <dgm:cxn modelId="{7B9367F5-8CD6-4F39-B593-D2D0F385BB1F}" type="presParOf" srcId="{346F2292-C104-4F2C-9121-B6302C2AE806}" destId="{5453E07A-7823-49DB-BF43-E6FDD9765BEF}" srcOrd="1" destOrd="0" presId="urn:microsoft.com/office/officeart/2005/8/layout/hierarchy1"/>
    <dgm:cxn modelId="{BA675BB5-6A99-4EF0-9C5B-7E9789D2862E}" type="presParOf" srcId="{BFCE2DE0-6FA5-4D40-A398-32BC340D61F2}" destId="{679CFF87-1D5F-4A90-881C-4321E5184680}" srcOrd="1" destOrd="0" presId="urn:microsoft.com/office/officeart/2005/8/layout/hierarchy1"/>
    <dgm:cxn modelId="{7D0C4DE7-9884-4BAE-B9BB-6376F5F9E38B}" type="presParOf" srcId="{0A4017C5-6D03-4AF5-92A2-1217988B7520}" destId="{02B14DCB-1DD2-4F70-9C82-619EF9E21D60}" srcOrd="2" destOrd="0" presId="urn:microsoft.com/office/officeart/2005/8/layout/hierarchy1"/>
    <dgm:cxn modelId="{8E368771-CC4C-43BA-8540-80D2DAFBAAD0}" type="presParOf" srcId="{0A4017C5-6D03-4AF5-92A2-1217988B7520}" destId="{83E89858-3256-47C4-AECA-3140DC4CBE13}" srcOrd="3" destOrd="0" presId="urn:microsoft.com/office/officeart/2005/8/layout/hierarchy1"/>
    <dgm:cxn modelId="{00D464CF-2404-4EBF-987F-679B5181BBA8}" type="presParOf" srcId="{83E89858-3256-47C4-AECA-3140DC4CBE13}" destId="{BD55BE6D-FFDB-4375-966D-C5EA72B0B585}" srcOrd="0" destOrd="0" presId="urn:microsoft.com/office/officeart/2005/8/layout/hierarchy1"/>
    <dgm:cxn modelId="{07146A3A-8C63-4CFF-8DF6-0DB98140A1CF}" type="presParOf" srcId="{BD55BE6D-FFDB-4375-966D-C5EA72B0B585}" destId="{9F993E5A-7C34-400D-AA83-40497B34E18A}" srcOrd="0" destOrd="0" presId="urn:microsoft.com/office/officeart/2005/8/layout/hierarchy1"/>
    <dgm:cxn modelId="{626CD707-4327-4140-B64D-12215645C4E0}" type="presParOf" srcId="{BD55BE6D-FFDB-4375-966D-C5EA72B0B585}" destId="{AD0C4BCF-BF56-4E84-9DC2-2345B05CFC8B}" srcOrd="1" destOrd="0" presId="urn:microsoft.com/office/officeart/2005/8/layout/hierarchy1"/>
    <dgm:cxn modelId="{5E202AEC-DC97-41D4-B296-5B35B2C2206B}" type="presParOf" srcId="{83E89858-3256-47C4-AECA-3140DC4CBE13}" destId="{7C9015F8-750C-4556-93B0-B30E2A88CB10}" srcOrd="1" destOrd="0" presId="urn:microsoft.com/office/officeart/2005/8/layout/hierarchy1"/>
    <dgm:cxn modelId="{F1B64918-BFCC-403E-9F22-4DCDE77C5896}" type="presParOf" srcId="{0A4017C5-6D03-4AF5-92A2-1217988B7520}" destId="{CB7F40AA-4F9E-424E-B39E-28E8C2F1678E}" srcOrd="4" destOrd="0" presId="urn:microsoft.com/office/officeart/2005/8/layout/hierarchy1"/>
    <dgm:cxn modelId="{5CDF3829-29B8-491E-B505-6D8EABFA11F6}" type="presParOf" srcId="{0A4017C5-6D03-4AF5-92A2-1217988B7520}" destId="{828D19E0-5382-4142-B201-7C7097118BD7}" srcOrd="5" destOrd="0" presId="urn:microsoft.com/office/officeart/2005/8/layout/hierarchy1"/>
    <dgm:cxn modelId="{F5881F58-F10D-4999-81AD-ECB637B0A212}" type="presParOf" srcId="{828D19E0-5382-4142-B201-7C7097118BD7}" destId="{D0889F5F-BF14-466F-B2D5-29AED69C0B3F}" srcOrd="0" destOrd="0" presId="urn:microsoft.com/office/officeart/2005/8/layout/hierarchy1"/>
    <dgm:cxn modelId="{6B714623-6237-4298-A304-DAE6803F3C7A}" type="presParOf" srcId="{D0889F5F-BF14-466F-B2D5-29AED69C0B3F}" destId="{76EB1656-DC36-4E11-B54A-FB0BF9A15E6D}" srcOrd="0" destOrd="0" presId="urn:microsoft.com/office/officeart/2005/8/layout/hierarchy1"/>
    <dgm:cxn modelId="{EEA92785-BA44-4802-91D6-6F0230A7A0B4}" type="presParOf" srcId="{D0889F5F-BF14-466F-B2D5-29AED69C0B3F}" destId="{7A4F6724-DCB6-4E77-85F3-E9707FF9BA0F}" srcOrd="1" destOrd="0" presId="urn:microsoft.com/office/officeart/2005/8/layout/hierarchy1"/>
    <dgm:cxn modelId="{9C61288F-FB21-4EC7-971C-77FF127DE0CA}" type="presParOf" srcId="{828D19E0-5382-4142-B201-7C7097118BD7}" destId="{32B7D59A-0548-46F0-A487-7681F52192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85094-8BBC-4CBA-AB0F-DDDB97AF1F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9F3BD6C-E0D9-4C8C-A94C-61E155AB3573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1800" b="1" dirty="0" smtClean="0"/>
            <a:t>Wikipedia  Research</a:t>
          </a:r>
          <a:br>
            <a:rPr lang="en-US" sz="1800" b="1" dirty="0" smtClean="0"/>
          </a:br>
          <a:r>
            <a:rPr lang="en-US" sz="1800" b="1" dirty="0" smtClean="0"/>
            <a:t>MIS faculty initiated project</a:t>
          </a:r>
          <a:br>
            <a:rPr lang="en-US" sz="1800" b="1" dirty="0" smtClean="0"/>
          </a:br>
          <a:r>
            <a:rPr lang="en-US" sz="1800" b="1" dirty="0" smtClean="0"/>
            <a:t>randomly selected 100+ Wikipedia articles</a:t>
          </a:r>
        </a:p>
        <a:p>
          <a:r>
            <a:rPr lang="en-US" sz="1800" b="1" dirty="0" smtClean="0"/>
            <a:t>  </a:t>
          </a:r>
          <a:endParaRPr lang="en-CA" sz="1800" b="1" dirty="0"/>
        </a:p>
      </dgm:t>
    </dgm:pt>
    <dgm:pt modelId="{7E055CEF-1E04-4D65-B138-2B081BEBB933}" type="parTrans" cxnId="{43D9990E-8D66-4D9A-83D9-B1B6F145DB35}">
      <dgm:prSet/>
      <dgm:spPr/>
      <dgm:t>
        <a:bodyPr/>
        <a:lstStyle/>
        <a:p>
          <a:endParaRPr lang="en-CA"/>
        </a:p>
      </dgm:t>
    </dgm:pt>
    <dgm:pt modelId="{5D968C44-8C79-4575-8DA2-7478D75E39B4}" type="sibTrans" cxnId="{43D9990E-8D66-4D9A-83D9-B1B6F145DB35}">
      <dgm:prSet/>
      <dgm:spPr/>
      <dgm:t>
        <a:bodyPr/>
        <a:lstStyle/>
        <a:p>
          <a:endParaRPr lang="en-CA"/>
        </a:p>
      </dgm:t>
    </dgm:pt>
    <dgm:pt modelId="{44EF0442-2E0A-4853-BAAC-64EB2D48CF2B}">
      <dgm:prSet phldrT="[Text]" custT="1"/>
      <dgm:spPr/>
      <dgm:t>
        <a:bodyPr/>
        <a:lstStyle/>
        <a:p>
          <a:r>
            <a:rPr lang="en-US" sz="1400" b="1" dirty="0" smtClean="0"/>
            <a:t>Assigned  2 Wikipedia articles/student: errors, omissions, corroborations</a:t>
          </a:r>
          <a:endParaRPr lang="en-CA" sz="1400" b="1" dirty="0"/>
        </a:p>
      </dgm:t>
    </dgm:pt>
    <dgm:pt modelId="{F738055E-2B1B-4EE5-920C-57C70768C5CD}" type="parTrans" cxnId="{1FBE12A3-C717-474F-9F69-52BA1D4680DA}">
      <dgm:prSet/>
      <dgm:spPr/>
      <dgm:t>
        <a:bodyPr/>
        <a:lstStyle/>
        <a:p>
          <a:endParaRPr lang="en-CA"/>
        </a:p>
      </dgm:t>
    </dgm:pt>
    <dgm:pt modelId="{F038C2B9-F3B3-4290-81D5-5E3692E1A3BE}" type="sibTrans" cxnId="{1FBE12A3-C717-474F-9F69-52BA1D4680DA}">
      <dgm:prSet/>
      <dgm:spPr/>
      <dgm:t>
        <a:bodyPr/>
        <a:lstStyle/>
        <a:p>
          <a:endParaRPr lang="en-CA"/>
        </a:p>
      </dgm:t>
    </dgm:pt>
    <dgm:pt modelId="{979C5EEF-57C1-40E6-8041-0D909D19966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 smtClean="0"/>
            <a:t>Located  &amp; categorized 4-7 independent sources per Wikipedia article</a:t>
          </a:r>
          <a:endParaRPr lang="en-CA" sz="1400" b="1" dirty="0"/>
        </a:p>
      </dgm:t>
    </dgm:pt>
    <dgm:pt modelId="{6D93012A-AA05-4E8A-B76F-EE2A5F4A9889}" type="parTrans" cxnId="{DB630624-9B74-4F72-BDEB-387DB07910AE}">
      <dgm:prSet/>
      <dgm:spPr/>
      <dgm:t>
        <a:bodyPr/>
        <a:lstStyle/>
        <a:p>
          <a:endParaRPr lang="en-CA"/>
        </a:p>
      </dgm:t>
    </dgm:pt>
    <dgm:pt modelId="{41397A43-598F-445A-AD17-E3E81C08E30B}" type="sibTrans" cxnId="{DB630624-9B74-4F72-BDEB-387DB07910AE}">
      <dgm:prSet/>
      <dgm:spPr/>
      <dgm:t>
        <a:bodyPr/>
        <a:lstStyle/>
        <a:p>
          <a:endParaRPr lang="en-CA"/>
        </a:p>
      </dgm:t>
    </dgm:pt>
    <dgm:pt modelId="{08DDFB21-C28D-484C-B162-41160DE0623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b="1" dirty="0" smtClean="0"/>
            <a:t>Librarian assessment</a:t>
          </a:r>
          <a:endParaRPr lang="en-CA" sz="1800" b="1" dirty="0"/>
        </a:p>
      </dgm:t>
    </dgm:pt>
    <dgm:pt modelId="{64158610-7E25-4D17-97A8-705A18FC2D82}" type="parTrans" cxnId="{34BC827A-20E0-4F1F-919C-C5A998B197E3}">
      <dgm:prSet/>
      <dgm:spPr/>
      <dgm:t>
        <a:bodyPr/>
        <a:lstStyle/>
        <a:p>
          <a:endParaRPr lang="en-CA"/>
        </a:p>
      </dgm:t>
    </dgm:pt>
    <dgm:pt modelId="{87AB99EC-3F06-4140-980F-F98EAB086167}" type="sibTrans" cxnId="{34BC827A-20E0-4F1F-919C-C5A998B197E3}">
      <dgm:prSet/>
      <dgm:spPr/>
      <dgm:t>
        <a:bodyPr/>
        <a:lstStyle/>
        <a:p>
          <a:endParaRPr lang="en-CA"/>
        </a:p>
      </dgm:t>
    </dgm:pt>
    <dgm:pt modelId="{862661FC-B557-414E-A2FB-C4F943561B0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400" b="1" dirty="0" smtClean="0"/>
            <a:t>Assesed100+ Wikipedia articles &amp; student research:</a:t>
          </a:r>
          <a:br>
            <a:rPr lang="en-US" sz="1400" b="1" dirty="0" smtClean="0"/>
          </a:br>
          <a:r>
            <a:rPr lang="en-US" sz="1400" b="1" dirty="0" smtClean="0"/>
            <a:t>errors, omissions, corroborations</a:t>
          </a:r>
          <a:endParaRPr lang="en-CA" sz="1400" b="1" dirty="0"/>
        </a:p>
      </dgm:t>
    </dgm:pt>
    <dgm:pt modelId="{836E3AEF-91D3-4016-ABDC-B30D4C10829C}" type="parTrans" cxnId="{BB8B5B5D-396C-43B4-A57D-3AEB379CEABA}">
      <dgm:prSet/>
      <dgm:spPr/>
      <dgm:t>
        <a:bodyPr/>
        <a:lstStyle/>
        <a:p>
          <a:endParaRPr lang="en-CA"/>
        </a:p>
      </dgm:t>
    </dgm:pt>
    <dgm:pt modelId="{2288A9F0-56AB-436E-9163-AD68C5455052}" type="sibTrans" cxnId="{BB8B5B5D-396C-43B4-A57D-3AEB379CEABA}">
      <dgm:prSet/>
      <dgm:spPr/>
      <dgm:t>
        <a:bodyPr/>
        <a:lstStyle/>
        <a:p>
          <a:endParaRPr lang="en-CA"/>
        </a:p>
      </dgm:t>
    </dgm:pt>
    <dgm:pt modelId="{B2FB8EBE-9954-432A-A04D-3947CD217A03}">
      <dgm:prSet phldrT="[Text]" custT="1"/>
      <dgm:spPr/>
      <dgm:t>
        <a:bodyPr/>
        <a:lstStyle/>
        <a:p>
          <a:r>
            <a:rPr lang="en-US" sz="1800" b="1" dirty="0" smtClean="0"/>
            <a:t>Student assessment</a:t>
          </a:r>
          <a:endParaRPr lang="en-CA" sz="1800" b="1" dirty="0"/>
        </a:p>
      </dgm:t>
    </dgm:pt>
    <dgm:pt modelId="{78ADDDDA-2C12-4A93-976C-492CFA05ED83}" type="sibTrans" cxnId="{0AB01EA8-A10A-4E86-BA03-6BD3678EC1AE}">
      <dgm:prSet/>
      <dgm:spPr/>
      <dgm:t>
        <a:bodyPr/>
        <a:lstStyle/>
        <a:p>
          <a:endParaRPr lang="en-CA"/>
        </a:p>
      </dgm:t>
    </dgm:pt>
    <dgm:pt modelId="{2416811F-D971-42FB-8999-DD82364BA0B3}" type="parTrans" cxnId="{0AB01EA8-A10A-4E86-BA03-6BD3678EC1AE}">
      <dgm:prSet/>
      <dgm:spPr/>
      <dgm:t>
        <a:bodyPr/>
        <a:lstStyle/>
        <a:p>
          <a:endParaRPr lang="en-CA"/>
        </a:p>
      </dgm:t>
    </dgm:pt>
    <dgm:pt modelId="{BA4603B8-B33B-4FAB-B729-8C540A8E873D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en-US" sz="1400" b="1" dirty="0" smtClean="0"/>
            <a:t>Arrived at assessment of Wikipedia; </a:t>
          </a:r>
          <a:r>
            <a:rPr lang="en-US" sz="1400" b="0" dirty="0" smtClean="0"/>
            <a:t>(</a:t>
          </a:r>
          <a:r>
            <a:rPr lang="en-US" sz="1200" b="0" dirty="0" smtClean="0"/>
            <a:t>accuracy, completeness, objectivity, presentation, quality) </a:t>
          </a:r>
          <a:endParaRPr lang="en-CA" sz="1200" b="0" dirty="0"/>
        </a:p>
      </dgm:t>
    </dgm:pt>
    <dgm:pt modelId="{D84B8B54-AF89-456F-8A78-653675810E9F}" type="parTrans" cxnId="{E08BCBDF-0831-44CA-A948-D8C891944481}">
      <dgm:prSet/>
      <dgm:spPr/>
      <dgm:t>
        <a:bodyPr/>
        <a:lstStyle/>
        <a:p>
          <a:endParaRPr lang="en-CA"/>
        </a:p>
      </dgm:t>
    </dgm:pt>
    <dgm:pt modelId="{CF324846-4656-46ED-9EBF-26CCA532B3FC}" type="sibTrans" cxnId="{E08BCBDF-0831-44CA-A948-D8C891944481}">
      <dgm:prSet/>
      <dgm:spPr/>
      <dgm:t>
        <a:bodyPr/>
        <a:lstStyle/>
        <a:p>
          <a:endParaRPr lang="en-CA"/>
        </a:p>
      </dgm:t>
    </dgm:pt>
    <dgm:pt modelId="{D597DD1A-D277-49B8-BE4C-3505EADD523B}">
      <dgm:prSet phldrT="[Text]" custT="1"/>
      <dgm:spPr/>
      <dgm:t>
        <a:bodyPr/>
        <a:lstStyle/>
        <a:p>
          <a:r>
            <a:rPr lang="en-US" sz="1400" b="1" dirty="0" smtClean="0"/>
            <a:t>Submitted evaluation &amp; sources for grading by instructors </a:t>
          </a:r>
          <a:endParaRPr lang="en-CA" sz="1400" b="1" dirty="0"/>
        </a:p>
      </dgm:t>
    </dgm:pt>
    <dgm:pt modelId="{3C0D09BA-28E1-44B3-9940-ED3174CF7195}" type="parTrans" cxnId="{4ADFBB12-2B19-4E90-86EE-92E77F1B944B}">
      <dgm:prSet/>
      <dgm:spPr/>
      <dgm:t>
        <a:bodyPr/>
        <a:lstStyle/>
        <a:p>
          <a:endParaRPr lang="en-CA"/>
        </a:p>
      </dgm:t>
    </dgm:pt>
    <dgm:pt modelId="{E3CE9DF2-50DB-4879-8738-5C151CAB7F58}" type="sibTrans" cxnId="{4ADFBB12-2B19-4E90-86EE-92E77F1B944B}">
      <dgm:prSet/>
      <dgm:spPr/>
      <dgm:t>
        <a:bodyPr/>
        <a:lstStyle/>
        <a:p>
          <a:endParaRPr lang="en-CA"/>
        </a:p>
      </dgm:t>
    </dgm:pt>
    <dgm:pt modelId="{AD374254-D03B-4DF4-8478-60DA2FBC16C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 smtClean="0"/>
            <a:t>Assessed student selected sources  </a:t>
          </a:r>
          <a:endParaRPr lang="en-CA" sz="1400" b="1" dirty="0"/>
        </a:p>
      </dgm:t>
    </dgm:pt>
    <dgm:pt modelId="{8B007004-4779-4CF0-9641-8F3616361E85}" type="parTrans" cxnId="{E8F0E21B-E259-4F94-94F7-3CBEF961A5E1}">
      <dgm:prSet/>
      <dgm:spPr/>
      <dgm:t>
        <a:bodyPr/>
        <a:lstStyle/>
        <a:p>
          <a:endParaRPr lang="en-CA"/>
        </a:p>
      </dgm:t>
    </dgm:pt>
    <dgm:pt modelId="{FF929C9A-A160-44BC-924E-014FE891F2B8}" type="sibTrans" cxnId="{E8F0E21B-E259-4F94-94F7-3CBEF961A5E1}">
      <dgm:prSet/>
      <dgm:spPr/>
      <dgm:t>
        <a:bodyPr/>
        <a:lstStyle/>
        <a:p>
          <a:endParaRPr lang="en-CA"/>
        </a:p>
      </dgm:t>
    </dgm:pt>
    <dgm:pt modelId="{A867F76B-ED60-4B91-876A-4D340D31B630}" type="pres">
      <dgm:prSet presAssocID="{D7C85094-8BBC-4CBA-AB0F-DDDB97AF1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5D7DDFB-7AFE-4E19-8F80-6892B125B943}" type="pres">
      <dgm:prSet presAssocID="{19F3BD6C-E0D9-4C8C-A94C-61E155AB3573}" presName="hierRoot1" presStyleCnt="0"/>
      <dgm:spPr/>
    </dgm:pt>
    <dgm:pt modelId="{9423EEA8-C8C9-44DD-B031-CA7E7BD5740B}" type="pres">
      <dgm:prSet presAssocID="{19F3BD6C-E0D9-4C8C-A94C-61E155AB3573}" presName="composite" presStyleCnt="0"/>
      <dgm:spPr/>
    </dgm:pt>
    <dgm:pt modelId="{72C09707-0388-4FDB-A633-F758D87451E4}" type="pres">
      <dgm:prSet presAssocID="{19F3BD6C-E0D9-4C8C-A94C-61E155AB3573}" presName="background" presStyleLbl="node0" presStyleIdx="0" presStyleCnt="1"/>
      <dgm:spPr/>
    </dgm:pt>
    <dgm:pt modelId="{F1AC51D5-92B4-464B-AA2A-FCE0294928DC}" type="pres">
      <dgm:prSet presAssocID="{19F3BD6C-E0D9-4C8C-A94C-61E155AB3573}" presName="text" presStyleLbl="fgAcc0" presStyleIdx="0" presStyleCnt="1" custScaleX="2000000" custScaleY="877989" custLinFactX="12576" custLinFactY="-218834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85BBF82-468C-4557-B3BF-986291D90074}" type="pres">
      <dgm:prSet presAssocID="{19F3BD6C-E0D9-4C8C-A94C-61E155AB3573}" presName="hierChild2" presStyleCnt="0"/>
      <dgm:spPr/>
    </dgm:pt>
    <dgm:pt modelId="{7BF5CEFA-6087-45C8-8309-58654336B221}" type="pres">
      <dgm:prSet presAssocID="{2416811F-D971-42FB-8999-DD82364BA0B3}" presName="Name10" presStyleLbl="parChTrans1D2" presStyleIdx="0" presStyleCnt="2"/>
      <dgm:spPr/>
      <dgm:t>
        <a:bodyPr/>
        <a:lstStyle/>
        <a:p>
          <a:endParaRPr lang="en-CA"/>
        </a:p>
      </dgm:t>
    </dgm:pt>
    <dgm:pt modelId="{F3B4BDA3-3958-4F6A-ACB2-9DBF18498A96}" type="pres">
      <dgm:prSet presAssocID="{B2FB8EBE-9954-432A-A04D-3947CD217A03}" presName="hierRoot2" presStyleCnt="0"/>
      <dgm:spPr/>
    </dgm:pt>
    <dgm:pt modelId="{2B22D5DB-CC18-4A03-94D0-863E2E40AB8D}" type="pres">
      <dgm:prSet presAssocID="{B2FB8EBE-9954-432A-A04D-3947CD217A03}" presName="composite2" presStyleCnt="0"/>
      <dgm:spPr/>
    </dgm:pt>
    <dgm:pt modelId="{D71FF203-F0E6-47BB-B3A7-69D85150D4FF}" type="pres">
      <dgm:prSet presAssocID="{B2FB8EBE-9954-432A-A04D-3947CD217A03}" presName="background2" presStyleLbl="node2" presStyleIdx="0" presStyleCnt="2"/>
      <dgm:spPr/>
    </dgm:pt>
    <dgm:pt modelId="{081776D4-07B2-4604-B409-CDEA92BC0C9C}" type="pres">
      <dgm:prSet presAssocID="{B2FB8EBE-9954-432A-A04D-3947CD217A03}" presName="text2" presStyleLbl="fgAcc2" presStyleIdx="0" presStyleCnt="2" custScaleX="966320" custScaleY="290465" custLinFactY="-130311" custLinFactNeighborX="10667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15B0F14-7E5C-43BF-8DC9-5CEC44478D13}" type="pres">
      <dgm:prSet presAssocID="{B2FB8EBE-9954-432A-A04D-3947CD217A03}" presName="hierChild3" presStyleCnt="0"/>
      <dgm:spPr/>
    </dgm:pt>
    <dgm:pt modelId="{F3A1CF9B-FAC1-41BF-87C0-16C0C512729F}" type="pres">
      <dgm:prSet presAssocID="{F738055E-2B1B-4EE5-920C-57C70768C5CD}" presName="Name17" presStyleLbl="parChTrans1D3" presStyleIdx="0" presStyleCnt="6"/>
      <dgm:spPr/>
      <dgm:t>
        <a:bodyPr/>
        <a:lstStyle/>
        <a:p>
          <a:endParaRPr lang="en-CA"/>
        </a:p>
      </dgm:t>
    </dgm:pt>
    <dgm:pt modelId="{1B6549CF-BD18-42F6-BAE3-49938722D85E}" type="pres">
      <dgm:prSet presAssocID="{44EF0442-2E0A-4853-BAAC-64EB2D48CF2B}" presName="hierRoot3" presStyleCnt="0"/>
      <dgm:spPr/>
    </dgm:pt>
    <dgm:pt modelId="{56CBCD73-0760-4D3B-B7AB-64F6B37F2C69}" type="pres">
      <dgm:prSet presAssocID="{44EF0442-2E0A-4853-BAAC-64EB2D48CF2B}" presName="composite3" presStyleCnt="0"/>
      <dgm:spPr/>
    </dgm:pt>
    <dgm:pt modelId="{1ED416BD-1209-4D39-8775-685CB7363836}" type="pres">
      <dgm:prSet presAssocID="{44EF0442-2E0A-4853-BAAC-64EB2D48CF2B}" presName="background3" presStyleLbl="node3" presStyleIdx="0" presStyleCnt="6"/>
      <dgm:spPr/>
    </dgm:pt>
    <dgm:pt modelId="{6B50AC83-2492-4448-987E-4E72143DDE19}" type="pres">
      <dgm:prSet presAssocID="{44EF0442-2E0A-4853-BAAC-64EB2D48CF2B}" presName="text3" presStyleLbl="fgAcc3" presStyleIdx="0" presStyleCnt="6" custScaleX="583656" custScaleY="986564" custLinFactY="-86318" custLinFactNeighborX="27313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F578C62-B06A-442D-93A1-BFFFDD0766C9}" type="pres">
      <dgm:prSet presAssocID="{44EF0442-2E0A-4853-BAAC-64EB2D48CF2B}" presName="hierChild4" presStyleCnt="0"/>
      <dgm:spPr/>
    </dgm:pt>
    <dgm:pt modelId="{8D23052B-BAA0-49A2-974B-71733735C295}" type="pres">
      <dgm:prSet presAssocID="{6D93012A-AA05-4E8A-B76F-EE2A5F4A9889}" presName="Name17" presStyleLbl="parChTrans1D3" presStyleIdx="1" presStyleCnt="6"/>
      <dgm:spPr/>
      <dgm:t>
        <a:bodyPr/>
        <a:lstStyle/>
        <a:p>
          <a:endParaRPr lang="en-CA"/>
        </a:p>
      </dgm:t>
    </dgm:pt>
    <dgm:pt modelId="{E8169A78-7101-41A1-888C-719D7E35ADFA}" type="pres">
      <dgm:prSet presAssocID="{979C5EEF-57C1-40E6-8041-0D909D19966A}" presName="hierRoot3" presStyleCnt="0"/>
      <dgm:spPr/>
    </dgm:pt>
    <dgm:pt modelId="{CAB4E3E6-99E0-43B8-9D85-2E552C9233B9}" type="pres">
      <dgm:prSet presAssocID="{979C5EEF-57C1-40E6-8041-0D909D19966A}" presName="composite3" presStyleCnt="0"/>
      <dgm:spPr/>
    </dgm:pt>
    <dgm:pt modelId="{8814A65B-3940-43DF-A6FE-17BDBE213F7F}" type="pres">
      <dgm:prSet presAssocID="{979C5EEF-57C1-40E6-8041-0D909D19966A}" presName="background3" presStyleLbl="node3" presStyleIdx="1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85F6C930-DCF1-44C3-83FA-D64ABE578FDF}" type="pres">
      <dgm:prSet presAssocID="{979C5EEF-57C1-40E6-8041-0D909D19966A}" presName="text3" presStyleLbl="fgAcc3" presStyleIdx="1" presStyleCnt="6" custScaleX="479824" custScaleY="956256" custLinFactY="2512" custLinFactNeighborX="56002" custLinFactNeighborY="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3959600-E9C6-4909-BB93-962C193B1210}" type="pres">
      <dgm:prSet presAssocID="{979C5EEF-57C1-40E6-8041-0D909D19966A}" presName="hierChild4" presStyleCnt="0"/>
      <dgm:spPr/>
    </dgm:pt>
    <dgm:pt modelId="{5D8A677B-1C9D-4972-B172-96FA5EEF168F}" type="pres">
      <dgm:prSet presAssocID="{3C0D09BA-28E1-44B3-9940-ED3174CF7195}" presName="Name17" presStyleLbl="parChTrans1D3" presStyleIdx="2" presStyleCnt="6"/>
      <dgm:spPr/>
      <dgm:t>
        <a:bodyPr/>
        <a:lstStyle/>
        <a:p>
          <a:endParaRPr lang="en-CA"/>
        </a:p>
      </dgm:t>
    </dgm:pt>
    <dgm:pt modelId="{18A51AE2-0A3F-4543-8618-32095B9DC372}" type="pres">
      <dgm:prSet presAssocID="{D597DD1A-D277-49B8-BE4C-3505EADD523B}" presName="hierRoot3" presStyleCnt="0"/>
      <dgm:spPr/>
    </dgm:pt>
    <dgm:pt modelId="{304B92B6-2425-4388-90EF-D3D749359CF8}" type="pres">
      <dgm:prSet presAssocID="{D597DD1A-D277-49B8-BE4C-3505EADD523B}" presName="composite3" presStyleCnt="0"/>
      <dgm:spPr/>
    </dgm:pt>
    <dgm:pt modelId="{14C09D0B-C60C-4889-A6B4-EBC3D233A4AD}" type="pres">
      <dgm:prSet presAssocID="{D597DD1A-D277-49B8-BE4C-3505EADD523B}" presName="background3" presStyleLbl="node3" presStyleIdx="2" presStyleCnt="6"/>
      <dgm:spPr/>
    </dgm:pt>
    <dgm:pt modelId="{8E43F462-231A-4F99-A812-293BB4350D9E}" type="pres">
      <dgm:prSet presAssocID="{D597DD1A-D277-49B8-BE4C-3505EADD523B}" presName="text3" presStyleLbl="fgAcc3" presStyleIdx="2" presStyleCnt="6" custScaleX="407405" custScaleY="892030" custLinFactY="200000" custLinFactNeighborX="71498" custLinFactNeighborY="27386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BF6009B-3513-49AB-8418-AB1837758ACD}" type="pres">
      <dgm:prSet presAssocID="{D597DD1A-D277-49B8-BE4C-3505EADD523B}" presName="hierChild4" presStyleCnt="0"/>
      <dgm:spPr/>
    </dgm:pt>
    <dgm:pt modelId="{8DFB2341-CA27-4EC4-A790-D13FEB971948}" type="pres">
      <dgm:prSet presAssocID="{64158610-7E25-4D17-97A8-705A18FC2D82}" presName="Name10" presStyleLbl="parChTrans1D2" presStyleIdx="1" presStyleCnt="2"/>
      <dgm:spPr/>
      <dgm:t>
        <a:bodyPr/>
        <a:lstStyle/>
        <a:p>
          <a:endParaRPr lang="en-CA"/>
        </a:p>
      </dgm:t>
    </dgm:pt>
    <dgm:pt modelId="{8F36ECB4-4BB8-41F4-A78A-E62160F15EDB}" type="pres">
      <dgm:prSet presAssocID="{08DDFB21-C28D-484C-B162-41160DE06239}" presName="hierRoot2" presStyleCnt="0"/>
      <dgm:spPr/>
    </dgm:pt>
    <dgm:pt modelId="{C6694EFE-13E5-47BC-963C-E7CF067FB0A9}" type="pres">
      <dgm:prSet presAssocID="{08DDFB21-C28D-484C-B162-41160DE06239}" presName="composite2" presStyleCnt="0"/>
      <dgm:spPr/>
    </dgm:pt>
    <dgm:pt modelId="{0A7BA83D-C291-4BCB-9A76-A9D4356AB9B2}" type="pres">
      <dgm:prSet presAssocID="{08DDFB21-C28D-484C-B162-41160DE06239}" presName="background2" presStyleLbl="node2" presStyleIdx="1" presStyleCnt="2"/>
      <dgm:spPr/>
    </dgm:pt>
    <dgm:pt modelId="{132DC0BF-97E5-42A0-B203-EA228669B2FD}" type="pres">
      <dgm:prSet presAssocID="{08DDFB21-C28D-484C-B162-41160DE06239}" presName="text2" presStyleLbl="fgAcc2" presStyleIdx="1" presStyleCnt="2" custScaleX="970605" custScaleY="319530" custLinFactY="-131740" custLinFactNeighborX="2718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A4017C5-6D03-4AF5-92A2-1217988B7520}" type="pres">
      <dgm:prSet presAssocID="{08DDFB21-C28D-484C-B162-41160DE06239}" presName="hierChild3" presStyleCnt="0"/>
      <dgm:spPr/>
    </dgm:pt>
    <dgm:pt modelId="{B24E1CE5-6010-4A9D-AD43-059FE9384971}" type="pres">
      <dgm:prSet presAssocID="{836E3AEF-91D3-4016-ABDC-B30D4C10829C}" presName="Name17" presStyleLbl="parChTrans1D3" presStyleIdx="3" presStyleCnt="6"/>
      <dgm:spPr/>
      <dgm:t>
        <a:bodyPr/>
        <a:lstStyle/>
        <a:p>
          <a:endParaRPr lang="en-CA"/>
        </a:p>
      </dgm:t>
    </dgm:pt>
    <dgm:pt modelId="{BFCE2DE0-6FA5-4D40-A398-32BC340D61F2}" type="pres">
      <dgm:prSet presAssocID="{862661FC-B557-414E-A2FB-C4F943561B04}" presName="hierRoot3" presStyleCnt="0"/>
      <dgm:spPr/>
    </dgm:pt>
    <dgm:pt modelId="{346F2292-C104-4F2C-9121-B6302C2AE806}" type="pres">
      <dgm:prSet presAssocID="{862661FC-B557-414E-A2FB-C4F943561B04}" presName="composite3" presStyleCnt="0"/>
      <dgm:spPr/>
    </dgm:pt>
    <dgm:pt modelId="{6B83FB2B-5002-4077-B462-E15959E77E36}" type="pres">
      <dgm:prSet presAssocID="{862661FC-B557-414E-A2FB-C4F943561B04}" presName="background3" presStyleLbl="node3" presStyleIdx="3" presStyleCnt="6"/>
      <dgm:spPr/>
    </dgm:pt>
    <dgm:pt modelId="{5453E07A-7823-49DB-BF43-E6FDD9765BEF}" type="pres">
      <dgm:prSet presAssocID="{862661FC-B557-414E-A2FB-C4F943561B04}" presName="text3" presStyleLbl="fgAcc3" presStyleIdx="3" presStyleCnt="6" custScaleX="547906" custScaleY="1134435" custLinFactY="-100000" custLinFactNeighborX="76502" custLinFactNeighborY="-1298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79CFF87-1D5F-4A90-881C-4321E5184680}" type="pres">
      <dgm:prSet presAssocID="{862661FC-B557-414E-A2FB-C4F943561B04}" presName="hierChild4" presStyleCnt="0"/>
      <dgm:spPr/>
    </dgm:pt>
    <dgm:pt modelId="{02B14DCB-1DD2-4F70-9C82-619EF9E21D60}" type="pres">
      <dgm:prSet presAssocID="{D84B8B54-AF89-456F-8A78-653675810E9F}" presName="Name17" presStyleLbl="parChTrans1D3" presStyleIdx="4" presStyleCnt="6"/>
      <dgm:spPr/>
      <dgm:t>
        <a:bodyPr/>
        <a:lstStyle/>
        <a:p>
          <a:endParaRPr lang="en-CA"/>
        </a:p>
      </dgm:t>
    </dgm:pt>
    <dgm:pt modelId="{83E89858-3256-47C4-AECA-3140DC4CBE13}" type="pres">
      <dgm:prSet presAssocID="{BA4603B8-B33B-4FAB-B729-8C540A8E873D}" presName="hierRoot3" presStyleCnt="0"/>
      <dgm:spPr/>
    </dgm:pt>
    <dgm:pt modelId="{BD55BE6D-FFDB-4375-966D-C5EA72B0B585}" type="pres">
      <dgm:prSet presAssocID="{BA4603B8-B33B-4FAB-B729-8C540A8E873D}" presName="composite3" presStyleCnt="0"/>
      <dgm:spPr/>
    </dgm:pt>
    <dgm:pt modelId="{9F993E5A-7C34-400D-AA83-40497B34E18A}" type="pres">
      <dgm:prSet presAssocID="{BA4603B8-B33B-4FAB-B729-8C540A8E873D}" presName="background3" presStyleLbl="node3" presStyleIdx="4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AD0C4BCF-BF56-4E84-9DC2-2345B05CFC8B}" type="pres">
      <dgm:prSet presAssocID="{BA4603B8-B33B-4FAB-B729-8C540A8E873D}" presName="text3" presStyleLbl="fgAcc3" presStyleIdx="4" presStyleCnt="6" custScaleX="649297" custScaleY="862017" custLinFactX="84701" custLinFactY="-637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C9015F8-750C-4556-93B0-B30E2A88CB10}" type="pres">
      <dgm:prSet presAssocID="{BA4603B8-B33B-4FAB-B729-8C540A8E873D}" presName="hierChild4" presStyleCnt="0"/>
      <dgm:spPr/>
    </dgm:pt>
    <dgm:pt modelId="{CB7F40AA-4F9E-424E-B39E-28E8C2F1678E}" type="pres">
      <dgm:prSet presAssocID="{8B007004-4779-4CF0-9641-8F3616361E85}" presName="Name17" presStyleLbl="parChTrans1D3" presStyleIdx="5" presStyleCnt="6"/>
      <dgm:spPr/>
      <dgm:t>
        <a:bodyPr/>
        <a:lstStyle/>
        <a:p>
          <a:endParaRPr lang="en-CA"/>
        </a:p>
      </dgm:t>
    </dgm:pt>
    <dgm:pt modelId="{828D19E0-5382-4142-B201-7C7097118BD7}" type="pres">
      <dgm:prSet presAssocID="{AD374254-D03B-4DF4-8478-60DA2FBC16C6}" presName="hierRoot3" presStyleCnt="0"/>
      <dgm:spPr/>
    </dgm:pt>
    <dgm:pt modelId="{D0889F5F-BF14-466F-B2D5-29AED69C0B3F}" type="pres">
      <dgm:prSet presAssocID="{AD374254-D03B-4DF4-8478-60DA2FBC16C6}" presName="composite3" presStyleCnt="0"/>
      <dgm:spPr/>
    </dgm:pt>
    <dgm:pt modelId="{76EB1656-DC36-4E11-B54A-FB0BF9A15E6D}" type="pres">
      <dgm:prSet presAssocID="{AD374254-D03B-4DF4-8478-60DA2FBC16C6}" presName="background3" presStyleLbl="node3" presStyleIdx="5" presStyleCnt="6"/>
      <dgm:spPr/>
    </dgm:pt>
    <dgm:pt modelId="{7A4F6724-DCB6-4E77-85F3-E9707FF9BA0F}" type="pres">
      <dgm:prSet presAssocID="{AD374254-D03B-4DF4-8478-60DA2FBC16C6}" presName="text3" presStyleLbl="fgAcc3" presStyleIdx="5" presStyleCnt="6" custScaleX="348728" custScaleY="570000" custLinFactX="-200000" custLinFactY="400000" custLinFactNeighborX="-287163" custLinFactNeighborY="4710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2B7D59A-0548-46F0-A487-7681F5219298}" type="pres">
      <dgm:prSet presAssocID="{AD374254-D03B-4DF4-8478-60DA2FBC16C6}" presName="hierChild4" presStyleCnt="0"/>
      <dgm:spPr/>
    </dgm:pt>
  </dgm:ptLst>
  <dgm:cxnLst>
    <dgm:cxn modelId="{BB8B5B5D-396C-43B4-A57D-3AEB379CEABA}" srcId="{08DDFB21-C28D-484C-B162-41160DE06239}" destId="{862661FC-B557-414E-A2FB-C4F943561B04}" srcOrd="0" destOrd="0" parTransId="{836E3AEF-91D3-4016-ABDC-B30D4C10829C}" sibTransId="{2288A9F0-56AB-436E-9163-AD68C5455052}"/>
    <dgm:cxn modelId="{40D74F4D-81FC-4C97-B3C1-9B275EA61114}" type="presOf" srcId="{6D93012A-AA05-4E8A-B76F-EE2A5F4A9889}" destId="{8D23052B-BAA0-49A2-974B-71733735C295}" srcOrd="0" destOrd="0" presId="urn:microsoft.com/office/officeart/2005/8/layout/hierarchy1"/>
    <dgm:cxn modelId="{4ADFBB12-2B19-4E90-86EE-92E77F1B944B}" srcId="{B2FB8EBE-9954-432A-A04D-3947CD217A03}" destId="{D597DD1A-D277-49B8-BE4C-3505EADD523B}" srcOrd="2" destOrd="0" parTransId="{3C0D09BA-28E1-44B3-9940-ED3174CF7195}" sibTransId="{E3CE9DF2-50DB-4879-8738-5C151CAB7F58}"/>
    <dgm:cxn modelId="{E08BCBDF-0831-44CA-A948-D8C891944481}" srcId="{08DDFB21-C28D-484C-B162-41160DE06239}" destId="{BA4603B8-B33B-4FAB-B729-8C540A8E873D}" srcOrd="1" destOrd="0" parTransId="{D84B8B54-AF89-456F-8A78-653675810E9F}" sibTransId="{CF324846-4656-46ED-9EBF-26CCA532B3FC}"/>
    <dgm:cxn modelId="{1FBE12A3-C717-474F-9F69-52BA1D4680DA}" srcId="{B2FB8EBE-9954-432A-A04D-3947CD217A03}" destId="{44EF0442-2E0A-4853-BAAC-64EB2D48CF2B}" srcOrd="0" destOrd="0" parTransId="{F738055E-2B1B-4EE5-920C-57C70768C5CD}" sibTransId="{F038C2B9-F3B3-4290-81D5-5E3692E1A3BE}"/>
    <dgm:cxn modelId="{6C176BC6-0526-4CB7-B383-F50993F940B6}" type="presOf" srcId="{BA4603B8-B33B-4FAB-B729-8C540A8E873D}" destId="{AD0C4BCF-BF56-4E84-9DC2-2345B05CFC8B}" srcOrd="0" destOrd="0" presId="urn:microsoft.com/office/officeart/2005/8/layout/hierarchy1"/>
    <dgm:cxn modelId="{E8F0E21B-E259-4F94-94F7-3CBEF961A5E1}" srcId="{08DDFB21-C28D-484C-B162-41160DE06239}" destId="{AD374254-D03B-4DF4-8478-60DA2FBC16C6}" srcOrd="2" destOrd="0" parTransId="{8B007004-4779-4CF0-9641-8F3616361E85}" sibTransId="{FF929C9A-A160-44BC-924E-014FE891F2B8}"/>
    <dgm:cxn modelId="{A2F4BCDF-3F29-4D33-9F52-CA96946CC227}" type="presOf" srcId="{979C5EEF-57C1-40E6-8041-0D909D19966A}" destId="{85F6C930-DCF1-44C3-83FA-D64ABE578FDF}" srcOrd="0" destOrd="0" presId="urn:microsoft.com/office/officeart/2005/8/layout/hierarchy1"/>
    <dgm:cxn modelId="{E1C8D063-BA99-4BAA-B245-01648BC393BE}" type="presOf" srcId="{836E3AEF-91D3-4016-ABDC-B30D4C10829C}" destId="{B24E1CE5-6010-4A9D-AD43-059FE9384971}" srcOrd="0" destOrd="0" presId="urn:microsoft.com/office/officeart/2005/8/layout/hierarchy1"/>
    <dgm:cxn modelId="{470E98C0-68C0-4802-AD0A-EC4F0C1B44E7}" type="presOf" srcId="{64158610-7E25-4D17-97A8-705A18FC2D82}" destId="{8DFB2341-CA27-4EC4-A790-D13FEB971948}" srcOrd="0" destOrd="0" presId="urn:microsoft.com/office/officeart/2005/8/layout/hierarchy1"/>
    <dgm:cxn modelId="{BC30B547-30CB-4E44-9E45-65A41C048B49}" type="presOf" srcId="{19F3BD6C-E0D9-4C8C-A94C-61E155AB3573}" destId="{F1AC51D5-92B4-464B-AA2A-FCE0294928DC}" srcOrd="0" destOrd="0" presId="urn:microsoft.com/office/officeart/2005/8/layout/hierarchy1"/>
    <dgm:cxn modelId="{C49DAAE4-F0F1-4416-BDAB-396FD930140A}" type="presOf" srcId="{D597DD1A-D277-49B8-BE4C-3505EADD523B}" destId="{8E43F462-231A-4F99-A812-293BB4350D9E}" srcOrd="0" destOrd="0" presId="urn:microsoft.com/office/officeart/2005/8/layout/hierarchy1"/>
    <dgm:cxn modelId="{DB630624-9B74-4F72-BDEB-387DB07910AE}" srcId="{B2FB8EBE-9954-432A-A04D-3947CD217A03}" destId="{979C5EEF-57C1-40E6-8041-0D909D19966A}" srcOrd="1" destOrd="0" parTransId="{6D93012A-AA05-4E8A-B76F-EE2A5F4A9889}" sibTransId="{41397A43-598F-445A-AD17-E3E81C08E30B}"/>
    <dgm:cxn modelId="{C70D82A5-D78D-4541-9C7F-F99226315BCC}" type="presOf" srcId="{B2FB8EBE-9954-432A-A04D-3947CD217A03}" destId="{081776D4-07B2-4604-B409-CDEA92BC0C9C}" srcOrd="0" destOrd="0" presId="urn:microsoft.com/office/officeart/2005/8/layout/hierarchy1"/>
    <dgm:cxn modelId="{89293A2E-6EED-4348-AD3C-5D0154F4539A}" type="presOf" srcId="{862661FC-B557-414E-A2FB-C4F943561B04}" destId="{5453E07A-7823-49DB-BF43-E6FDD9765BEF}" srcOrd="0" destOrd="0" presId="urn:microsoft.com/office/officeart/2005/8/layout/hierarchy1"/>
    <dgm:cxn modelId="{445AD1F9-E1ED-4F96-B7E4-16164FE6388C}" type="presOf" srcId="{44EF0442-2E0A-4853-BAAC-64EB2D48CF2B}" destId="{6B50AC83-2492-4448-987E-4E72143DDE19}" srcOrd="0" destOrd="0" presId="urn:microsoft.com/office/officeart/2005/8/layout/hierarchy1"/>
    <dgm:cxn modelId="{44C95679-65D9-4374-B66B-3E2528A8338D}" type="presOf" srcId="{8B007004-4779-4CF0-9641-8F3616361E85}" destId="{CB7F40AA-4F9E-424E-B39E-28E8C2F1678E}" srcOrd="0" destOrd="0" presId="urn:microsoft.com/office/officeart/2005/8/layout/hierarchy1"/>
    <dgm:cxn modelId="{34BC827A-20E0-4F1F-919C-C5A998B197E3}" srcId="{19F3BD6C-E0D9-4C8C-A94C-61E155AB3573}" destId="{08DDFB21-C28D-484C-B162-41160DE06239}" srcOrd="1" destOrd="0" parTransId="{64158610-7E25-4D17-97A8-705A18FC2D82}" sibTransId="{87AB99EC-3F06-4140-980F-F98EAB086167}"/>
    <dgm:cxn modelId="{EB548C8F-56E2-40A1-82B0-7832D9212B6F}" type="presOf" srcId="{3C0D09BA-28E1-44B3-9940-ED3174CF7195}" destId="{5D8A677B-1C9D-4972-B172-96FA5EEF168F}" srcOrd="0" destOrd="0" presId="urn:microsoft.com/office/officeart/2005/8/layout/hierarchy1"/>
    <dgm:cxn modelId="{B2FDC53B-BFE9-4245-82F3-89A76715B847}" type="presOf" srcId="{D84B8B54-AF89-456F-8A78-653675810E9F}" destId="{02B14DCB-1DD2-4F70-9C82-619EF9E21D60}" srcOrd="0" destOrd="0" presId="urn:microsoft.com/office/officeart/2005/8/layout/hierarchy1"/>
    <dgm:cxn modelId="{43D9990E-8D66-4D9A-83D9-B1B6F145DB35}" srcId="{D7C85094-8BBC-4CBA-AB0F-DDDB97AF1F97}" destId="{19F3BD6C-E0D9-4C8C-A94C-61E155AB3573}" srcOrd="0" destOrd="0" parTransId="{7E055CEF-1E04-4D65-B138-2B081BEBB933}" sibTransId="{5D968C44-8C79-4575-8DA2-7478D75E39B4}"/>
    <dgm:cxn modelId="{9AC619AF-1DD3-479C-9839-69E21D479475}" type="presOf" srcId="{AD374254-D03B-4DF4-8478-60DA2FBC16C6}" destId="{7A4F6724-DCB6-4E77-85F3-E9707FF9BA0F}" srcOrd="0" destOrd="0" presId="urn:microsoft.com/office/officeart/2005/8/layout/hierarchy1"/>
    <dgm:cxn modelId="{73E3D848-F856-418A-9919-9787A25DC676}" type="presOf" srcId="{F738055E-2B1B-4EE5-920C-57C70768C5CD}" destId="{F3A1CF9B-FAC1-41BF-87C0-16C0C512729F}" srcOrd="0" destOrd="0" presId="urn:microsoft.com/office/officeart/2005/8/layout/hierarchy1"/>
    <dgm:cxn modelId="{55207B53-B012-4422-99EF-4B25A7363F96}" type="presOf" srcId="{08DDFB21-C28D-484C-B162-41160DE06239}" destId="{132DC0BF-97E5-42A0-B203-EA228669B2FD}" srcOrd="0" destOrd="0" presId="urn:microsoft.com/office/officeart/2005/8/layout/hierarchy1"/>
    <dgm:cxn modelId="{0AB01EA8-A10A-4E86-BA03-6BD3678EC1AE}" srcId="{19F3BD6C-E0D9-4C8C-A94C-61E155AB3573}" destId="{B2FB8EBE-9954-432A-A04D-3947CD217A03}" srcOrd="0" destOrd="0" parTransId="{2416811F-D971-42FB-8999-DD82364BA0B3}" sibTransId="{78ADDDDA-2C12-4A93-976C-492CFA05ED83}"/>
    <dgm:cxn modelId="{4FF6D34C-D006-4922-A6AE-17C8B3A8B266}" type="presOf" srcId="{D7C85094-8BBC-4CBA-AB0F-DDDB97AF1F97}" destId="{A867F76B-ED60-4B91-876A-4D340D31B630}" srcOrd="0" destOrd="0" presId="urn:microsoft.com/office/officeart/2005/8/layout/hierarchy1"/>
    <dgm:cxn modelId="{70B1534D-646D-405A-9B55-E4D63A040B40}" type="presOf" srcId="{2416811F-D971-42FB-8999-DD82364BA0B3}" destId="{7BF5CEFA-6087-45C8-8309-58654336B221}" srcOrd="0" destOrd="0" presId="urn:microsoft.com/office/officeart/2005/8/layout/hierarchy1"/>
    <dgm:cxn modelId="{1D9595E8-BD24-453C-B40A-2653C871ECA9}" type="presParOf" srcId="{A867F76B-ED60-4B91-876A-4D340D31B630}" destId="{45D7DDFB-7AFE-4E19-8F80-6892B125B943}" srcOrd="0" destOrd="0" presId="urn:microsoft.com/office/officeart/2005/8/layout/hierarchy1"/>
    <dgm:cxn modelId="{41E8F732-C17D-4DBE-A522-0A5CD887F952}" type="presParOf" srcId="{45D7DDFB-7AFE-4E19-8F80-6892B125B943}" destId="{9423EEA8-C8C9-44DD-B031-CA7E7BD5740B}" srcOrd="0" destOrd="0" presId="urn:microsoft.com/office/officeart/2005/8/layout/hierarchy1"/>
    <dgm:cxn modelId="{6F2BE0D7-1E2E-46E4-9BAD-2A1DB12F8BE9}" type="presParOf" srcId="{9423EEA8-C8C9-44DD-B031-CA7E7BD5740B}" destId="{72C09707-0388-4FDB-A633-F758D87451E4}" srcOrd="0" destOrd="0" presId="urn:microsoft.com/office/officeart/2005/8/layout/hierarchy1"/>
    <dgm:cxn modelId="{4884A95B-3B95-45A8-A8C3-3FD34760BDAB}" type="presParOf" srcId="{9423EEA8-C8C9-44DD-B031-CA7E7BD5740B}" destId="{F1AC51D5-92B4-464B-AA2A-FCE0294928DC}" srcOrd="1" destOrd="0" presId="urn:microsoft.com/office/officeart/2005/8/layout/hierarchy1"/>
    <dgm:cxn modelId="{5357C5A7-1CA5-4856-9D00-74D21D0F37BF}" type="presParOf" srcId="{45D7DDFB-7AFE-4E19-8F80-6892B125B943}" destId="{185BBF82-468C-4557-B3BF-986291D90074}" srcOrd="1" destOrd="0" presId="urn:microsoft.com/office/officeart/2005/8/layout/hierarchy1"/>
    <dgm:cxn modelId="{6680B883-CF38-4946-AC6C-18257695A801}" type="presParOf" srcId="{185BBF82-468C-4557-B3BF-986291D90074}" destId="{7BF5CEFA-6087-45C8-8309-58654336B221}" srcOrd="0" destOrd="0" presId="urn:microsoft.com/office/officeart/2005/8/layout/hierarchy1"/>
    <dgm:cxn modelId="{2A3BA4C5-BEDC-4052-93C5-E975E01860DA}" type="presParOf" srcId="{185BBF82-468C-4557-B3BF-986291D90074}" destId="{F3B4BDA3-3958-4F6A-ACB2-9DBF18498A96}" srcOrd="1" destOrd="0" presId="urn:microsoft.com/office/officeart/2005/8/layout/hierarchy1"/>
    <dgm:cxn modelId="{739A773F-E42B-4BC0-B54A-0B0945EA4C55}" type="presParOf" srcId="{F3B4BDA3-3958-4F6A-ACB2-9DBF18498A96}" destId="{2B22D5DB-CC18-4A03-94D0-863E2E40AB8D}" srcOrd="0" destOrd="0" presId="urn:microsoft.com/office/officeart/2005/8/layout/hierarchy1"/>
    <dgm:cxn modelId="{B6F7FC44-102F-41D2-B108-68976080571A}" type="presParOf" srcId="{2B22D5DB-CC18-4A03-94D0-863E2E40AB8D}" destId="{D71FF203-F0E6-47BB-B3A7-69D85150D4FF}" srcOrd="0" destOrd="0" presId="urn:microsoft.com/office/officeart/2005/8/layout/hierarchy1"/>
    <dgm:cxn modelId="{B32E0385-C698-4416-931D-77EDEA8D1795}" type="presParOf" srcId="{2B22D5DB-CC18-4A03-94D0-863E2E40AB8D}" destId="{081776D4-07B2-4604-B409-CDEA92BC0C9C}" srcOrd="1" destOrd="0" presId="urn:microsoft.com/office/officeart/2005/8/layout/hierarchy1"/>
    <dgm:cxn modelId="{F9EDF376-9800-4683-BE4B-C6CA5F93609C}" type="presParOf" srcId="{F3B4BDA3-3958-4F6A-ACB2-9DBF18498A96}" destId="{315B0F14-7E5C-43BF-8DC9-5CEC44478D13}" srcOrd="1" destOrd="0" presId="urn:microsoft.com/office/officeart/2005/8/layout/hierarchy1"/>
    <dgm:cxn modelId="{87225084-373E-488B-82A5-B033D09268CD}" type="presParOf" srcId="{315B0F14-7E5C-43BF-8DC9-5CEC44478D13}" destId="{F3A1CF9B-FAC1-41BF-87C0-16C0C512729F}" srcOrd="0" destOrd="0" presId="urn:microsoft.com/office/officeart/2005/8/layout/hierarchy1"/>
    <dgm:cxn modelId="{28556203-33B6-4F57-8136-FF9A44EBB36D}" type="presParOf" srcId="{315B0F14-7E5C-43BF-8DC9-5CEC44478D13}" destId="{1B6549CF-BD18-42F6-BAE3-49938722D85E}" srcOrd="1" destOrd="0" presId="urn:microsoft.com/office/officeart/2005/8/layout/hierarchy1"/>
    <dgm:cxn modelId="{2C3C69B7-81F9-4D6A-97F2-42273658F95F}" type="presParOf" srcId="{1B6549CF-BD18-42F6-BAE3-49938722D85E}" destId="{56CBCD73-0760-4D3B-B7AB-64F6B37F2C69}" srcOrd="0" destOrd="0" presId="urn:microsoft.com/office/officeart/2005/8/layout/hierarchy1"/>
    <dgm:cxn modelId="{50271A4C-C3B5-4151-AB7E-286241D9DB9B}" type="presParOf" srcId="{56CBCD73-0760-4D3B-B7AB-64F6B37F2C69}" destId="{1ED416BD-1209-4D39-8775-685CB7363836}" srcOrd="0" destOrd="0" presId="urn:microsoft.com/office/officeart/2005/8/layout/hierarchy1"/>
    <dgm:cxn modelId="{1DC0BBF0-0399-483C-B9B2-5D38ABF7DBFD}" type="presParOf" srcId="{56CBCD73-0760-4D3B-B7AB-64F6B37F2C69}" destId="{6B50AC83-2492-4448-987E-4E72143DDE19}" srcOrd="1" destOrd="0" presId="urn:microsoft.com/office/officeart/2005/8/layout/hierarchy1"/>
    <dgm:cxn modelId="{33808FCC-55BB-45E5-BCDA-06FB356D1B40}" type="presParOf" srcId="{1B6549CF-BD18-42F6-BAE3-49938722D85E}" destId="{7F578C62-B06A-442D-93A1-BFFFDD0766C9}" srcOrd="1" destOrd="0" presId="urn:microsoft.com/office/officeart/2005/8/layout/hierarchy1"/>
    <dgm:cxn modelId="{D6102E12-5DCF-448F-B123-5E4F45905046}" type="presParOf" srcId="{315B0F14-7E5C-43BF-8DC9-5CEC44478D13}" destId="{8D23052B-BAA0-49A2-974B-71733735C295}" srcOrd="2" destOrd="0" presId="urn:microsoft.com/office/officeart/2005/8/layout/hierarchy1"/>
    <dgm:cxn modelId="{A0EA2EA8-162A-40F0-AE87-2123B80F853B}" type="presParOf" srcId="{315B0F14-7E5C-43BF-8DC9-5CEC44478D13}" destId="{E8169A78-7101-41A1-888C-719D7E35ADFA}" srcOrd="3" destOrd="0" presId="urn:microsoft.com/office/officeart/2005/8/layout/hierarchy1"/>
    <dgm:cxn modelId="{E8918309-6904-43BA-8A67-1AE8AD08BB75}" type="presParOf" srcId="{E8169A78-7101-41A1-888C-719D7E35ADFA}" destId="{CAB4E3E6-99E0-43B8-9D85-2E552C9233B9}" srcOrd="0" destOrd="0" presId="urn:microsoft.com/office/officeart/2005/8/layout/hierarchy1"/>
    <dgm:cxn modelId="{46480351-569F-459D-BC21-7D4622AB6D61}" type="presParOf" srcId="{CAB4E3E6-99E0-43B8-9D85-2E552C9233B9}" destId="{8814A65B-3940-43DF-A6FE-17BDBE213F7F}" srcOrd="0" destOrd="0" presId="urn:microsoft.com/office/officeart/2005/8/layout/hierarchy1"/>
    <dgm:cxn modelId="{0FD711B0-14F9-4144-AB1F-36618D612D60}" type="presParOf" srcId="{CAB4E3E6-99E0-43B8-9D85-2E552C9233B9}" destId="{85F6C930-DCF1-44C3-83FA-D64ABE578FDF}" srcOrd="1" destOrd="0" presId="urn:microsoft.com/office/officeart/2005/8/layout/hierarchy1"/>
    <dgm:cxn modelId="{9C0ECF05-5249-4194-92DF-3100FAFA8AFE}" type="presParOf" srcId="{E8169A78-7101-41A1-888C-719D7E35ADFA}" destId="{D3959600-E9C6-4909-BB93-962C193B1210}" srcOrd="1" destOrd="0" presId="urn:microsoft.com/office/officeart/2005/8/layout/hierarchy1"/>
    <dgm:cxn modelId="{FBD945AB-7B30-43F2-ADCA-931D0202C099}" type="presParOf" srcId="{315B0F14-7E5C-43BF-8DC9-5CEC44478D13}" destId="{5D8A677B-1C9D-4972-B172-96FA5EEF168F}" srcOrd="4" destOrd="0" presId="urn:microsoft.com/office/officeart/2005/8/layout/hierarchy1"/>
    <dgm:cxn modelId="{1A17E8A1-13D0-46BF-B63A-667E4B0A58FF}" type="presParOf" srcId="{315B0F14-7E5C-43BF-8DC9-5CEC44478D13}" destId="{18A51AE2-0A3F-4543-8618-32095B9DC372}" srcOrd="5" destOrd="0" presId="urn:microsoft.com/office/officeart/2005/8/layout/hierarchy1"/>
    <dgm:cxn modelId="{AEC8B712-2344-4EAA-B49F-B7E223AD9865}" type="presParOf" srcId="{18A51AE2-0A3F-4543-8618-32095B9DC372}" destId="{304B92B6-2425-4388-90EF-D3D749359CF8}" srcOrd="0" destOrd="0" presId="urn:microsoft.com/office/officeart/2005/8/layout/hierarchy1"/>
    <dgm:cxn modelId="{228C8FF7-56F3-4123-8B4B-57BC3C92797B}" type="presParOf" srcId="{304B92B6-2425-4388-90EF-D3D749359CF8}" destId="{14C09D0B-C60C-4889-A6B4-EBC3D233A4AD}" srcOrd="0" destOrd="0" presId="urn:microsoft.com/office/officeart/2005/8/layout/hierarchy1"/>
    <dgm:cxn modelId="{CEE86567-B32B-4634-B83F-F82C24BCD7F8}" type="presParOf" srcId="{304B92B6-2425-4388-90EF-D3D749359CF8}" destId="{8E43F462-231A-4F99-A812-293BB4350D9E}" srcOrd="1" destOrd="0" presId="urn:microsoft.com/office/officeart/2005/8/layout/hierarchy1"/>
    <dgm:cxn modelId="{D4038593-1BC4-4D0A-A865-8D9C81CE44D8}" type="presParOf" srcId="{18A51AE2-0A3F-4543-8618-32095B9DC372}" destId="{8BF6009B-3513-49AB-8418-AB1837758ACD}" srcOrd="1" destOrd="0" presId="urn:microsoft.com/office/officeart/2005/8/layout/hierarchy1"/>
    <dgm:cxn modelId="{70E4D5A6-26B0-47BB-BF47-1DE09629BC81}" type="presParOf" srcId="{185BBF82-468C-4557-B3BF-986291D90074}" destId="{8DFB2341-CA27-4EC4-A790-D13FEB971948}" srcOrd="2" destOrd="0" presId="urn:microsoft.com/office/officeart/2005/8/layout/hierarchy1"/>
    <dgm:cxn modelId="{A377CBD2-EDB0-4750-9EAB-0B1C7CB53441}" type="presParOf" srcId="{185BBF82-468C-4557-B3BF-986291D90074}" destId="{8F36ECB4-4BB8-41F4-A78A-E62160F15EDB}" srcOrd="3" destOrd="0" presId="urn:microsoft.com/office/officeart/2005/8/layout/hierarchy1"/>
    <dgm:cxn modelId="{DEEF10FC-A7E4-4D0C-B8B6-385038A9E32C}" type="presParOf" srcId="{8F36ECB4-4BB8-41F4-A78A-E62160F15EDB}" destId="{C6694EFE-13E5-47BC-963C-E7CF067FB0A9}" srcOrd="0" destOrd="0" presId="urn:microsoft.com/office/officeart/2005/8/layout/hierarchy1"/>
    <dgm:cxn modelId="{66BB7A99-F033-425C-A5AF-8A8C3D14F858}" type="presParOf" srcId="{C6694EFE-13E5-47BC-963C-E7CF067FB0A9}" destId="{0A7BA83D-C291-4BCB-9A76-A9D4356AB9B2}" srcOrd="0" destOrd="0" presId="urn:microsoft.com/office/officeart/2005/8/layout/hierarchy1"/>
    <dgm:cxn modelId="{86B6F315-5B31-47EC-81D7-39E78E6F0711}" type="presParOf" srcId="{C6694EFE-13E5-47BC-963C-E7CF067FB0A9}" destId="{132DC0BF-97E5-42A0-B203-EA228669B2FD}" srcOrd="1" destOrd="0" presId="urn:microsoft.com/office/officeart/2005/8/layout/hierarchy1"/>
    <dgm:cxn modelId="{A431B6FD-7A7B-4EE4-B47A-304A365BBB34}" type="presParOf" srcId="{8F36ECB4-4BB8-41F4-A78A-E62160F15EDB}" destId="{0A4017C5-6D03-4AF5-92A2-1217988B7520}" srcOrd="1" destOrd="0" presId="urn:microsoft.com/office/officeart/2005/8/layout/hierarchy1"/>
    <dgm:cxn modelId="{AE3D72CF-A7D8-406D-AB66-2487C48D9D07}" type="presParOf" srcId="{0A4017C5-6D03-4AF5-92A2-1217988B7520}" destId="{B24E1CE5-6010-4A9D-AD43-059FE9384971}" srcOrd="0" destOrd="0" presId="urn:microsoft.com/office/officeart/2005/8/layout/hierarchy1"/>
    <dgm:cxn modelId="{3264DBF6-7AD9-4DA4-89F0-5FB61AF39F3F}" type="presParOf" srcId="{0A4017C5-6D03-4AF5-92A2-1217988B7520}" destId="{BFCE2DE0-6FA5-4D40-A398-32BC340D61F2}" srcOrd="1" destOrd="0" presId="urn:microsoft.com/office/officeart/2005/8/layout/hierarchy1"/>
    <dgm:cxn modelId="{4ACE1B96-1D65-4D66-B945-3A711D2E26F0}" type="presParOf" srcId="{BFCE2DE0-6FA5-4D40-A398-32BC340D61F2}" destId="{346F2292-C104-4F2C-9121-B6302C2AE806}" srcOrd="0" destOrd="0" presId="urn:microsoft.com/office/officeart/2005/8/layout/hierarchy1"/>
    <dgm:cxn modelId="{F8667CEB-513E-4C70-9244-7B60AD9E01A3}" type="presParOf" srcId="{346F2292-C104-4F2C-9121-B6302C2AE806}" destId="{6B83FB2B-5002-4077-B462-E15959E77E36}" srcOrd="0" destOrd="0" presId="urn:microsoft.com/office/officeart/2005/8/layout/hierarchy1"/>
    <dgm:cxn modelId="{904B96D3-F938-44BB-9C65-4C7E20237CB1}" type="presParOf" srcId="{346F2292-C104-4F2C-9121-B6302C2AE806}" destId="{5453E07A-7823-49DB-BF43-E6FDD9765BEF}" srcOrd="1" destOrd="0" presId="urn:microsoft.com/office/officeart/2005/8/layout/hierarchy1"/>
    <dgm:cxn modelId="{4891C76C-A914-4C38-8BEB-DE9DDF4E1A1B}" type="presParOf" srcId="{BFCE2DE0-6FA5-4D40-A398-32BC340D61F2}" destId="{679CFF87-1D5F-4A90-881C-4321E5184680}" srcOrd="1" destOrd="0" presId="urn:microsoft.com/office/officeart/2005/8/layout/hierarchy1"/>
    <dgm:cxn modelId="{01B83FC0-475A-4751-A6EA-FEA80EC69C5B}" type="presParOf" srcId="{0A4017C5-6D03-4AF5-92A2-1217988B7520}" destId="{02B14DCB-1DD2-4F70-9C82-619EF9E21D60}" srcOrd="2" destOrd="0" presId="urn:microsoft.com/office/officeart/2005/8/layout/hierarchy1"/>
    <dgm:cxn modelId="{1C3A4318-834B-433D-9713-37888D786AB4}" type="presParOf" srcId="{0A4017C5-6D03-4AF5-92A2-1217988B7520}" destId="{83E89858-3256-47C4-AECA-3140DC4CBE13}" srcOrd="3" destOrd="0" presId="urn:microsoft.com/office/officeart/2005/8/layout/hierarchy1"/>
    <dgm:cxn modelId="{11F03D8A-66C4-4294-8F92-FD677EEBA4C6}" type="presParOf" srcId="{83E89858-3256-47C4-AECA-3140DC4CBE13}" destId="{BD55BE6D-FFDB-4375-966D-C5EA72B0B585}" srcOrd="0" destOrd="0" presId="urn:microsoft.com/office/officeart/2005/8/layout/hierarchy1"/>
    <dgm:cxn modelId="{D15AE148-22D5-442D-A060-0EB70199E9FA}" type="presParOf" srcId="{BD55BE6D-FFDB-4375-966D-C5EA72B0B585}" destId="{9F993E5A-7C34-400D-AA83-40497B34E18A}" srcOrd="0" destOrd="0" presId="urn:microsoft.com/office/officeart/2005/8/layout/hierarchy1"/>
    <dgm:cxn modelId="{A5D71A13-F217-45C7-9AC8-E607BB861F6D}" type="presParOf" srcId="{BD55BE6D-FFDB-4375-966D-C5EA72B0B585}" destId="{AD0C4BCF-BF56-4E84-9DC2-2345B05CFC8B}" srcOrd="1" destOrd="0" presId="urn:microsoft.com/office/officeart/2005/8/layout/hierarchy1"/>
    <dgm:cxn modelId="{10FE4BC4-ECDE-47A3-BE42-78FCEA426EF8}" type="presParOf" srcId="{83E89858-3256-47C4-AECA-3140DC4CBE13}" destId="{7C9015F8-750C-4556-93B0-B30E2A88CB10}" srcOrd="1" destOrd="0" presId="urn:microsoft.com/office/officeart/2005/8/layout/hierarchy1"/>
    <dgm:cxn modelId="{817043E6-1EC8-4B66-BE1A-E1F6ABF4A31A}" type="presParOf" srcId="{0A4017C5-6D03-4AF5-92A2-1217988B7520}" destId="{CB7F40AA-4F9E-424E-B39E-28E8C2F1678E}" srcOrd="4" destOrd="0" presId="urn:microsoft.com/office/officeart/2005/8/layout/hierarchy1"/>
    <dgm:cxn modelId="{E0EC077D-0F4B-40EC-B344-A957235A6AED}" type="presParOf" srcId="{0A4017C5-6D03-4AF5-92A2-1217988B7520}" destId="{828D19E0-5382-4142-B201-7C7097118BD7}" srcOrd="5" destOrd="0" presId="urn:microsoft.com/office/officeart/2005/8/layout/hierarchy1"/>
    <dgm:cxn modelId="{EFF39EE2-0457-4E01-A21F-89191A367D85}" type="presParOf" srcId="{828D19E0-5382-4142-B201-7C7097118BD7}" destId="{D0889F5F-BF14-466F-B2D5-29AED69C0B3F}" srcOrd="0" destOrd="0" presId="urn:microsoft.com/office/officeart/2005/8/layout/hierarchy1"/>
    <dgm:cxn modelId="{0B464366-DB0E-4B2E-87C8-9C11E1EF22A9}" type="presParOf" srcId="{D0889F5F-BF14-466F-B2D5-29AED69C0B3F}" destId="{76EB1656-DC36-4E11-B54A-FB0BF9A15E6D}" srcOrd="0" destOrd="0" presId="urn:microsoft.com/office/officeart/2005/8/layout/hierarchy1"/>
    <dgm:cxn modelId="{6846E4C0-ED14-4A11-8EAE-CEB77E6B3FAA}" type="presParOf" srcId="{D0889F5F-BF14-466F-B2D5-29AED69C0B3F}" destId="{7A4F6724-DCB6-4E77-85F3-E9707FF9BA0F}" srcOrd="1" destOrd="0" presId="urn:microsoft.com/office/officeart/2005/8/layout/hierarchy1"/>
    <dgm:cxn modelId="{6FA7C866-716E-412B-8399-7FBF3A8BC656}" type="presParOf" srcId="{828D19E0-5382-4142-B201-7C7097118BD7}" destId="{32B7D59A-0548-46F0-A487-7681F52192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85094-8BBC-4CBA-AB0F-DDDB97AF1F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9F3BD6C-E0D9-4C8C-A94C-61E155AB3573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1800" b="1" dirty="0" smtClean="0"/>
            <a:t>Wikipedia  Research</a:t>
          </a:r>
          <a:br>
            <a:rPr lang="en-US" sz="1800" b="1" dirty="0" smtClean="0"/>
          </a:br>
          <a:r>
            <a:rPr lang="en-US" sz="1800" b="1" dirty="0" smtClean="0"/>
            <a:t>MIS faculty initiated project</a:t>
          </a:r>
          <a:br>
            <a:rPr lang="en-US" sz="1800" b="1" dirty="0" smtClean="0"/>
          </a:br>
          <a:r>
            <a:rPr lang="en-US" sz="1800" b="1" dirty="0" smtClean="0"/>
            <a:t>randomly selected 100+ Wikipedia articles</a:t>
          </a:r>
        </a:p>
        <a:p>
          <a:r>
            <a:rPr lang="en-US" sz="1800" b="1" dirty="0" smtClean="0"/>
            <a:t>  </a:t>
          </a:r>
          <a:endParaRPr lang="en-CA" sz="1800" b="1" dirty="0"/>
        </a:p>
      </dgm:t>
    </dgm:pt>
    <dgm:pt modelId="{7E055CEF-1E04-4D65-B138-2B081BEBB933}" type="parTrans" cxnId="{43D9990E-8D66-4D9A-83D9-B1B6F145DB35}">
      <dgm:prSet/>
      <dgm:spPr/>
      <dgm:t>
        <a:bodyPr/>
        <a:lstStyle/>
        <a:p>
          <a:endParaRPr lang="en-CA"/>
        </a:p>
      </dgm:t>
    </dgm:pt>
    <dgm:pt modelId="{5D968C44-8C79-4575-8DA2-7478D75E39B4}" type="sibTrans" cxnId="{43D9990E-8D66-4D9A-83D9-B1B6F145DB35}">
      <dgm:prSet/>
      <dgm:spPr/>
      <dgm:t>
        <a:bodyPr/>
        <a:lstStyle/>
        <a:p>
          <a:endParaRPr lang="en-CA"/>
        </a:p>
      </dgm:t>
    </dgm:pt>
    <dgm:pt modelId="{44EF0442-2E0A-4853-BAAC-64EB2D48CF2B}">
      <dgm:prSet phldrT="[Text]" custT="1"/>
      <dgm:spPr/>
      <dgm:t>
        <a:bodyPr/>
        <a:lstStyle/>
        <a:p>
          <a:r>
            <a:rPr lang="en-US" sz="1400" b="1" dirty="0" smtClean="0"/>
            <a:t>Assigned  2 Wikipedia articles/student: errors, omissions, corroborations</a:t>
          </a:r>
          <a:endParaRPr lang="en-CA" sz="1400" b="1" dirty="0"/>
        </a:p>
      </dgm:t>
    </dgm:pt>
    <dgm:pt modelId="{F738055E-2B1B-4EE5-920C-57C70768C5CD}" type="parTrans" cxnId="{1FBE12A3-C717-474F-9F69-52BA1D4680DA}">
      <dgm:prSet/>
      <dgm:spPr/>
      <dgm:t>
        <a:bodyPr/>
        <a:lstStyle/>
        <a:p>
          <a:endParaRPr lang="en-CA"/>
        </a:p>
      </dgm:t>
    </dgm:pt>
    <dgm:pt modelId="{F038C2B9-F3B3-4290-81D5-5E3692E1A3BE}" type="sibTrans" cxnId="{1FBE12A3-C717-474F-9F69-52BA1D4680DA}">
      <dgm:prSet/>
      <dgm:spPr/>
      <dgm:t>
        <a:bodyPr/>
        <a:lstStyle/>
        <a:p>
          <a:endParaRPr lang="en-CA"/>
        </a:p>
      </dgm:t>
    </dgm:pt>
    <dgm:pt modelId="{979C5EEF-57C1-40E6-8041-0D909D19966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b="1" dirty="0" smtClean="0"/>
            <a:t>Located  &amp; categorized 4-7 independent sources per Wikipedia article</a:t>
          </a:r>
          <a:endParaRPr lang="en-CA" sz="1400" b="1" dirty="0"/>
        </a:p>
      </dgm:t>
    </dgm:pt>
    <dgm:pt modelId="{6D93012A-AA05-4E8A-B76F-EE2A5F4A9889}" type="parTrans" cxnId="{DB630624-9B74-4F72-BDEB-387DB07910AE}">
      <dgm:prSet/>
      <dgm:spPr/>
      <dgm:t>
        <a:bodyPr/>
        <a:lstStyle/>
        <a:p>
          <a:endParaRPr lang="en-CA"/>
        </a:p>
      </dgm:t>
    </dgm:pt>
    <dgm:pt modelId="{41397A43-598F-445A-AD17-E3E81C08E30B}" type="sibTrans" cxnId="{DB630624-9B74-4F72-BDEB-387DB07910AE}">
      <dgm:prSet/>
      <dgm:spPr/>
      <dgm:t>
        <a:bodyPr/>
        <a:lstStyle/>
        <a:p>
          <a:endParaRPr lang="en-CA"/>
        </a:p>
      </dgm:t>
    </dgm:pt>
    <dgm:pt modelId="{08DDFB21-C28D-484C-B162-41160DE06239}">
      <dgm:prSet phldrT="[Text]" custT="1"/>
      <dgm:spPr/>
      <dgm:t>
        <a:bodyPr/>
        <a:lstStyle/>
        <a:p>
          <a:r>
            <a:rPr lang="en-US" sz="1800" b="1" dirty="0" smtClean="0"/>
            <a:t>Librarian assessment</a:t>
          </a:r>
          <a:endParaRPr lang="en-CA" sz="1800" b="1" dirty="0"/>
        </a:p>
      </dgm:t>
    </dgm:pt>
    <dgm:pt modelId="{64158610-7E25-4D17-97A8-705A18FC2D82}" type="parTrans" cxnId="{34BC827A-20E0-4F1F-919C-C5A998B197E3}">
      <dgm:prSet/>
      <dgm:spPr/>
      <dgm:t>
        <a:bodyPr/>
        <a:lstStyle/>
        <a:p>
          <a:endParaRPr lang="en-CA"/>
        </a:p>
      </dgm:t>
    </dgm:pt>
    <dgm:pt modelId="{87AB99EC-3F06-4140-980F-F98EAB086167}" type="sibTrans" cxnId="{34BC827A-20E0-4F1F-919C-C5A998B197E3}">
      <dgm:prSet/>
      <dgm:spPr/>
      <dgm:t>
        <a:bodyPr/>
        <a:lstStyle/>
        <a:p>
          <a:endParaRPr lang="en-CA"/>
        </a:p>
      </dgm:t>
    </dgm:pt>
    <dgm:pt modelId="{862661FC-B557-414E-A2FB-C4F943561B04}">
      <dgm:prSet phldrT="[Text]" custT="1"/>
      <dgm:spPr/>
      <dgm:t>
        <a:bodyPr/>
        <a:lstStyle/>
        <a:p>
          <a:r>
            <a:rPr lang="en-US" sz="1400" b="1" dirty="0" smtClean="0"/>
            <a:t>Assesed100+ Wikipedia articles &amp; student research:</a:t>
          </a:r>
          <a:br>
            <a:rPr lang="en-US" sz="1400" b="1" dirty="0" smtClean="0"/>
          </a:br>
          <a:r>
            <a:rPr lang="en-US" sz="1400" b="1" dirty="0" smtClean="0"/>
            <a:t>errors, omissions, corroborations</a:t>
          </a:r>
          <a:endParaRPr lang="en-CA" sz="1400" b="1" dirty="0"/>
        </a:p>
      </dgm:t>
    </dgm:pt>
    <dgm:pt modelId="{836E3AEF-91D3-4016-ABDC-B30D4C10829C}" type="parTrans" cxnId="{BB8B5B5D-396C-43B4-A57D-3AEB379CEABA}">
      <dgm:prSet/>
      <dgm:spPr/>
      <dgm:t>
        <a:bodyPr/>
        <a:lstStyle/>
        <a:p>
          <a:endParaRPr lang="en-CA"/>
        </a:p>
      </dgm:t>
    </dgm:pt>
    <dgm:pt modelId="{2288A9F0-56AB-436E-9163-AD68C5455052}" type="sibTrans" cxnId="{BB8B5B5D-396C-43B4-A57D-3AEB379CEABA}">
      <dgm:prSet/>
      <dgm:spPr/>
      <dgm:t>
        <a:bodyPr/>
        <a:lstStyle/>
        <a:p>
          <a:endParaRPr lang="en-CA"/>
        </a:p>
      </dgm:t>
    </dgm:pt>
    <dgm:pt modelId="{B2FB8EBE-9954-432A-A04D-3947CD217A03}">
      <dgm:prSet phldrT="[Text]" custT="1"/>
      <dgm:spPr/>
      <dgm:t>
        <a:bodyPr/>
        <a:lstStyle/>
        <a:p>
          <a:r>
            <a:rPr lang="en-US" sz="1800" b="1" dirty="0" smtClean="0"/>
            <a:t>Student assessment</a:t>
          </a:r>
          <a:endParaRPr lang="en-CA" sz="1800" b="1" dirty="0"/>
        </a:p>
      </dgm:t>
    </dgm:pt>
    <dgm:pt modelId="{78ADDDDA-2C12-4A93-976C-492CFA05ED83}" type="sibTrans" cxnId="{0AB01EA8-A10A-4E86-BA03-6BD3678EC1AE}">
      <dgm:prSet/>
      <dgm:spPr/>
      <dgm:t>
        <a:bodyPr/>
        <a:lstStyle/>
        <a:p>
          <a:endParaRPr lang="en-CA"/>
        </a:p>
      </dgm:t>
    </dgm:pt>
    <dgm:pt modelId="{2416811F-D971-42FB-8999-DD82364BA0B3}" type="parTrans" cxnId="{0AB01EA8-A10A-4E86-BA03-6BD3678EC1AE}">
      <dgm:prSet/>
      <dgm:spPr/>
      <dgm:t>
        <a:bodyPr/>
        <a:lstStyle/>
        <a:p>
          <a:endParaRPr lang="en-CA"/>
        </a:p>
      </dgm:t>
    </dgm:pt>
    <dgm:pt modelId="{BA4603B8-B33B-4FAB-B729-8C540A8E873D}">
      <dgm:prSet phldrT="[Text]" custT="1"/>
      <dgm:spPr/>
      <dgm:t>
        <a:bodyPr/>
        <a:lstStyle/>
        <a:p>
          <a:pPr algn="ctr"/>
          <a:r>
            <a:rPr lang="en-US" sz="1400" b="1" dirty="0" smtClean="0"/>
            <a:t>Arrived at assessment of Wikipedia; </a:t>
          </a:r>
          <a:r>
            <a:rPr lang="en-US" sz="1400" b="0" dirty="0" smtClean="0"/>
            <a:t>(</a:t>
          </a:r>
          <a:r>
            <a:rPr lang="en-US" sz="1200" b="0" dirty="0" smtClean="0"/>
            <a:t>accuracy, completeness, objectivity, presentation, quality) </a:t>
          </a:r>
          <a:endParaRPr lang="en-CA" sz="1200" b="0" dirty="0"/>
        </a:p>
      </dgm:t>
    </dgm:pt>
    <dgm:pt modelId="{D84B8B54-AF89-456F-8A78-653675810E9F}" type="parTrans" cxnId="{E08BCBDF-0831-44CA-A948-D8C891944481}">
      <dgm:prSet/>
      <dgm:spPr/>
      <dgm:t>
        <a:bodyPr/>
        <a:lstStyle/>
        <a:p>
          <a:endParaRPr lang="en-CA"/>
        </a:p>
      </dgm:t>
    </dgm:pt>
    <dgm:pt modelId="{CF324846-4656-46ED-9EBF-26CCA532B3FC}" type="sibTrans" cxnId="{E08BCBDF-0831-44CA-A948-D8C891944481}">
      <dgm:prSet/>
      <dgm:spPr/>
      <dgm:t>
        <a:bodyPr/>
        <a:lstStyle/>
        <a:p>
          <a:endParaRPr lang="en-CA"/>
        </a:p>
      </dgm:t>
    </dgm:pt>
    <dgm:pt modelId="{D597DD1A-D277-49B8-BE4C-3505EADD523B}">
      <dgm:prSet phldrT="[Text]" custT="1"/>
      <dgm:spPr/>
      <dgm:t>
        <a:bodyPr/>
        <a:lstStyle/>
        <a:p>
          <a:r>
            <a:rPr lang="en-US" sz="1400" b="1" dirty="0" smtClean="0"/>
            <a:t>Submitted evaluation &amp; sources for grading by instructors </a:t>
          </a:r>
          <a:endParaRPr lang="en-CA" sz="1400" b="1" dirty="0"/>
        </a:p>
      </dgm:t>
    </dgm:pt>
    <dgm:pt modelId="{3C0D09BA-28E1-44B3-9940-ED3174CF7195}" type="parTrans" cxnId="{4ADFBB12-2B19-4E90-86EE-92E77F1B944B}">
      <dgm:prSet/>
      <dgm:spPr/>
      <dgm:t>
        <a:bodyPr/>
        <a:lstStyle/>
        <a:p>
          <a:endParaRPr lang="en-CA"/>
        </a:p>
      </dgm:t>
    </dgm:pt>
    <dgm:pt modelId="{E3CE9DF2-50DB-4879-8738-5C151CAB7F58}" type="sibTrans" cxnId="{4ADFBB12-2B19-4E90-86EE-92E77F1B944B}">
      <dgm:prSet/>
      <dgm:spPr/>
      <dgm:t>
        <a:bodyPr/>
        <a:lstStyle/>
        <a:p>
          <a:endParaRPr lang="en-CA"/>
        </a:p>
      </dgm:t>
    </dgm:pt>
    <dgm:pt modelId="{AD374254-D03B-4DF4-8478-60DA2FBC16C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400" b="1" dirty="0" smtClean="0"/>
            <a:t>Assessed student selected sources  </a:t>
          </a:r>
          <a:endParaRPr lang="en-CA" sz="1400" b="1" dirty="0"/>
        </a:p>
      </dgm:t>
    </dgm:pt>
    <dgm:pt modelId="{8B007004-4779-4CF0-9641-8F3616361E85}" type="parTrans" cxnId="{E8F0E21B-E259-4F94-94F7-3CBEF961A5E1}">
      <dgm:prSet/>
      <dgm:spPr/>
      <dgm:t>
        <a:bodyPr/>
        <a:lstStyle/>
        <a:p>
          <a:endParaRPr lang="en-CA"/>
        </a:p>
      </dgm:t>
    </dgm:pt>
    <dgm:pt modelId="{FF929C9A-A160-44BC-924E-014FE891F2B8}" type="sibTrans" cxnId="{E8F0E21B-E259-4F94-94F7-3CBEF961A5E1}">
      <dgm:prSet/>
      <dgm:spPr/>
      <dgm:t>
        <a:bodyPr/>
        <a:lstStyle/>
        <a:p>
          <a:endParaRPr lang="en-CA"/>
        </a:p>
      </dgm:t>
    </dgm:pt>
    <dgm:pt modelId="{A867F76B-ED60-4B91-876A-4D340D31B630}" type="pres">
      <dgm:prSet presAssocID="{D7C85094-8BBC-4CBA-AB0F-DDDB97AF1F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5D7DDFB-7AFE-4E19-8F80-6892B125B943}" type="pres">
      <dgm:prSet presAssocID="{19F3BD6C-E0D9-4C8C-A94C-61E155AB3573}" presName="hierRoot1" presStyleCnt="0"/>
      <dgm:spPr/>
    </dgm:pt>
    <dgm:pt modelId="{9423EEA8-C8C9-44DD-B031-CA7E7BD5740B}" type="pres">
      <dgm:prSet presAssocID="{19F3BD6C-E0D9-4C8C-A94C-61E155AB3573}" presName="composite" presStyleCnt="0"/>
      <dgm:spPr/>
    </dgm:pt>
    <dgm:pt modelId="{72C09707-0388-4FDB-A633-F758D87451E4}" type="pres">
      <dgm:prSet presAssocID="{19F3BD6C-E0D9-4C8C-A94C-61E155AB3573}" presName="background" presStyleLbl="node0" presStyleIdx="0" presStyleCnt="1"/>
      <dgm:spPr/>
    </dgm:pt>
    <dgm:pt modelId="{F1AC51D5-92B4-464B-AA2A-FCE0294928DC}" type="pres">
      <dgm:prSet presAssocID="{19F3BD6C-E0D9-4C8C-A94C-61E155AB3573}" presName="text" presStyleLbl="fgAcc0" presStyleIdx="0" presStyleCnt="1" custScaleX="2000000" custScaleY="877989" custLinFactX="12576" custLinFactY="-218834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85BBF82-468C-4557-B3BF-986291D90074}" type="pres">
      <dgm:prSet presAssocID="{19F3BD6C-E0D9-4C8C-A94C-61E155AB3573}" presName="hierChild2" presStyleCnt="0"/>
      <dgm:spPr/>
    </dgm:pt>
    <dgm:pt modelId="{7BF5CEFA-6087-45C8-8309-58654336B221}" type="pres">
      <dgm:prSet presAssocID="{2416811F-D971-42FB-8999-DD82364BA0B3}" presName="Name10" presStyleLbl="parChTrans1D2" presStyleIdx="0" presStyleCnt="2"/>
      <dgm:spPr/>
      <dgm:t>
        <a:bodyPr/>
        <a:lstStyle/>
        <a:p>
          <a:endParaRPr lang="en-CA"/>
        </a:p>
      </dgm:t>
    </dgm:pt>
    <dgm:pt modelId="{F3B4BDA3-3958-4F6A-ACB2-9DBF18498A96}" type="pres">
      <dgm:prSet presAssocID="{B2FB8EBE-9954-432A-A04D-3947CD217A03}" presName="hierRoot2" presStyleCnt="0"/>
      <dgm:spPr/>
    </dgm:pt>
    <dgm:pt modelId="{2B22D5DB-CC18-4A03-94D0-863E2E40AB8D}" type="pres">
      <dgm:prSet presAssocID="{B2FB8EBE-9954-432A-A04D-3947CD217A03}" presName="composite2" presStyleCnt="0"/>
      <dgm:spPr/>
    </dgm:pt>
    <dgm:pt modelId="{D71FF203-F0E6-47BB-B3A7-69D85150D4FF}" type="pres">
      <dgm:prSet presAssocID="{B2FB8EBE-9954-432A-A04D-3947CD217A03}" presName="background2" presStyleLbl="node2" presStyleIdx="0" presStyleCnt="2"/>
      <dgm:spPr/>
    </dgm:pt>
    <dgm:pt modelId="{081776D4-07B2-4604-B409-CDEA92BC0C9C}" type="pres">
      <dgm:prSet presAssocID="{B2FB8EBE-9954-432A-A04D-3947CD217A03}" presName="text2" presStyleLbl="fgAcc2" presStyleIdx="0" presStyleCnt="2" custScaleX="966320" custScaleY="290465" custLinFactY="-130311" custLinFactNeighborX="10667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15B0F14-7E5C-43BF-8DC9-5CEC44478D13}" type="pres">
      <dgm:prSet presAssocID="{B2FB8EBE-9954-432A-A04D-3947CD217A03}" presName="hierChild3" presStyleCnt="0"/>
      <dgm:spPr/>
    </dgm:pt>
    <dgm:pt modelId="{F3A1CF9B-FAC1-41BF-87C0-16C0C512729F}" type="pres">
      <dgm:prSet presAssocID="{F738055E-2B1B-4EE5-920C-57C70768C5CD}" presName="Name17" presStyleLbl="parChTrans1D3" presStyleIdx="0" presStyleCnt="6"/>
      <dgm:spPr/>
      <dgm:t>
        <a:bodyPr/>
        <a:lstStyle/>
        <a:p>
          <a:endParaRPr lang="en-CA"/>
        </a:p>
      </dgm:t>
    </dgm:pt>
    <dgm:pt modelId="{1B6549CF-BD18-42F6-BAE3-49938722D85E}" type="pres">
      <dgm:prSet presAssocID="{44EF0442-2E0A-4853-BAAC-64EB2D48CF2B}" presName="hierRoot3" presStyleCnt="0"/>
      <dgm:spPr/>
    </dgm:pt>
    <dgm:pt modelId="{56CBCD73-0760-4D3B-B7AB-64F6B37F2C69}" type="pres">
      <dgm:prSet presAssocID="{44EF0442-2E0A-4853-BAAC-64EB2D48CF2B}" presName="composite3" presStyleCnt="0"/>
      <dgm:spPr/>
    </dgm:pt>
    <dgm:pt modelId="{1ED416BD-1209-4D39-8775-685CB7363836}" type="pres">
      <dgm:prSet presAssocID="{44EF0442-2E0A-4853-BAAC-64EB2D48CF2B}" presName="background3" presStyleLbl="node3" presStyleIdx="0" presStyleCnt="6"/>
      <dgm:spPr/>
    </dgm:pt>
    <dgm:pt modelId="{6B50AC83-2492-4448-987E-4E72143DDE19}" type="pres">
      <dgm:prSet presAssocID="{44EF0442-2E0A-4853-BAAC-64EB2D48CF2B}" presName="text3" presStyleLbl="fgAcc3" presStyleIdx="0" presStyleCnt="6" custScaleX="583656" custScaleY="986564" custLinFactY="-86318" custLinFactNeighborX="27313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F578C62-B06A-442D-93A1-BFFFDD0766C9}" type="pres">
      <dgm:prSet presAssocID="{44EF0442-2E0A-4853-BAAC-64EB2D48CF2B}" presName="hierChild4" presStyleCnt="0"/>
      <dgm:spPr/>
    </dgm:pt>
    <dgm:pt modelId="{8D23052B-BAA0-49A2-974B-71733735C295}" type="pres">
      <dgm:prSet presAssocID="{6D93012A-AA05-4E8A-B76F-EE2A5F4A9889}" presName="Name17" presStyleLbl="parChTrans1D3" presStyleIdx="1" presStyleCnt="6"/>
      <dgm:spPr/>
      <dgm:t>
        <a:bodyPr/>
        <a:lstStyle/>
        <a:p>
          <a:endParaRPr lang="en-CA"/>
        </a:p>
      </dgm:t>
    </dgm:pt>
    <dgm:pt modelId="{E8169A78-7101-41A1-888C-719D7E35ADFA}" type="pres">
      <dgm:prSet presAssocID="{979C5EEF-57C1-40E6-8041-0D909D19966A}" presName="hierRoot3" presStyleCnt="0"/>
      <dgm:spPr/>
    </dgm:pt>
    <dgm:pt modelId="{CAB4E3E6-99E0-43B8-9D85-2E552C9233B9}" type="pres">
      <dgm:prSet presAssocID="{979C5EEF-57C1-40E6-8041-0D909D19966A}" presName="composite3" presStyleCnt="0"/>
      <dgm:spPr/>
    </dgm:pt>
    <dgm:pt modelId="{8814A65B-3940-43DF-A6FE-17BDBE213F7F}" type="pres">
      <dgm:prSet presAssocID="{979C5EEF-57C1-40E6-8041-0D909D19966A}" presName="background3" presStyleLbl="node3" presStyleIdx="1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85F6C930-DCF1-44C3-83FA-D64ABE578FDF}" type="pres">
      <dgm:prSet presAssocID="{979C5EEF-57C1-40E6-8041-0D909D19966A}" presName="text3" presStyleLbl="fgAcc3" presStyleIdx="1" presStyleCnt="6" custScaleX="479824" custScaleY="968145" custLinFactY="2512" custLinFactNeighborX="56002" custLinFactNeighborY="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3959600-E9C6-4909-BB93-962C193B1210}" type="pres">
      <dgm:prSet presAssocID="{979C5EEF-57C1-40E6-8041-0D909D19966A}" presName="hierChild4" presStyleCnt="0"/>
      <dgm:spPr/>
    </dgm:pt>
    <dgm:pt modelId="{5D8A677B-1C9D-4972-B172-96FA5EEF168F}" type="pres">
      <dgm:prSet presAssocID="{3C0D09BA-28E1-44B3-9940-ED3174CF7195}" presName="Name17" presStyleLbl="parChTrans1D3" presStyleIdx="2" presStyleCnt="6"/>
      <dgm:spPr/>
      <dgm:t>
        <a:bodyPr/>
        <a:lstStyle/>
        <a:p>
          <a:endParaRPr lang="en-CA"/>
        </a:p>
      </dgm:t>
    </dgm:pt>
    <dgm:pt modelId="{18A51AE2-0A3F-4543-8618-32095B9DC372}" type="pres">
      <dgm:prSet presAssocID="{D597DD1A-D277-49B8-BE4C-3505EADD523B}" presName="hierRoot3" presStyleCnt="0"/>
      <dgm:spPr/>
    </dgm:pt>
    <dgm:pt modelId="{304B92B6-2425-4388-90EF-D3D749359CF8}" type="pres">
      <dgm:prSet presAssocID="{D597DD1A-D277-49B8-BE4C-3505EADD523B}" presName="composite3" presStyleCnt="0"/>
      <dgm:spPr/>
    </dgm:pt>
    <dgm:pt modelId="{14C09D0B-C60C-4889-A6B4-EBC3D233A4AD}" type="pres">
      <dgm:prSet presAssocID="{D597DD1A-D277-49B8-BE4C-3505EADD523B}" presName="background3" presStyleLbl="node3" presStyleIdx="2" presStyleCnt="6"/>
      <dgm:spPr/>
    </dgm:pt>
    <dgm:pt modelId="{8E43F462-231A-4F99-A812-293BB4350D9E}" type="pres">
      <dgm:prSet presAssocID="{D597DD1A-D277-49B8-BE4C-3505EADD523B}" presName="text3" presStyleLbl="fgAcc3" presStyleIdx="2" presStyleCnt="6" custScaleX="407405" custScaleY="892030" custLinFactY="200000" custLinFactNeighborX="71498" custLinFactNeighborY="27386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BF6009B-3513-49AB-8418-AB1837758ACD}" type="pres">
      <dgm:prSet presAssocID="{D597DD1A-D277-49B8-BE4C-3505EADD523B}" presName="hierChild4" presStyleCnt="0"/>
      <dgm:spPr/>
    </dgm:pt>
    <dgm:pt modelId="{8DFB2341-CA27-4EC4-A790-D13FEB971948}" type="pres">
      <dgm:prSet presAssocID="{64158610-7E25-4D17-97A8-705A18FC2D82}" presName="Name10" presStyleLbl="parChTrans1D2" presStyleIdx="1" presStyleCnt="2"/>
      <dgm:spPr/>
      <dgm:t>
        <a:bodyPr/>
        <a:lstStyle/>
        <a:p>
          <a:endParaRPr lang="en-CA"/>
        </a:p>
      </dgm:t>
    </dgm:pt>
    <dgm:pt modelId="{8F36ECB4-4BB8-41F4-A78A-E62160F15EDB}" type="pres">
      <dgm:prSet presAssocID="{08DDFB21-C28D-484C-B162-41160DE06239}" presName="hierRoot2" presStyleCnt="0"/>
      <dgm:spPr/>
    </dgm:pt>
    <dgm:pt modelId="{C6694EFE-13E5-47BC-963C-E7CF067FB0A9}" type="pres">
      <dgm:prSet presAssocID="{08DDFB21-C28D-484C-B162-41160DE06239}" presName="composite2" presStyleCnt="0"/>
      <dgm:spPr/>
    </dgm:pt>
    <dgm:pt modelId="{0A7BA83D-C291-4BCB-9A76-A9D4356AB9B2}" type="pres">
      <dgm:prSet presAssocID="{08DDFB21-C28D-484C-B162-41160DE06239}" presName="background2" presStyleLbl="node2" presStyleIdx="1" presStyleCnt="2"/>
      <dgm:spPr/>
    </dgm:pt>
    <dgm:pt modelId="{132DC0BF-97E5-42A0-B203-EA228669B2FD}" type="pres">
      <dgm:prSet presAssocID="{08DDFB21-C28D-484C-B162-41160DE06239}" presName="text2" presStyleLbl="fgAcc2" presStyleIdx="1" presStyleCnt="2" custScaleX="970605" custScaleY="319530" custLinFactY="-131740" custLinFactNeighborX="2718" custLinFactNeighborY="-2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A4017C5-6D03-4AF5-92A2-1217988B7520}" type="pres">
      <dgm:prSet presAssocID="{08DDFB21-C28D-484C-B162-41160DE06239}" presName="hierChild3" presStyleCnt="0"/>
      <dgm:spPr/>
    </dgm:pt>
    <dgm:pt modelId="{B24E1CE5-6010-4A9D-AD43-059FE9384971}" type="pres">
      <dgm:prSet presAssocID="{836E3AEF-91D3-4016-ABDC-B30D4C10829C}" presName="Name17" presStyleLbl="parChTrans1D3" presStyleIdx="3" presStyleCnt="6"/>
      <dgm:spPr/>
      <dgm:t>
        <a:bodyPr/>
        <a:lstStyle/>
        <a:p>
          <a:endParaRPr lang="en-CA"/>
        </a:p>
      </dgm:t>
    </dgm:pt>
    <dgm:pt modelId="{BFCE2DE0-6FA5-4D40-A398-32BC340D61F2}" type="pres">
      <dgm:prSet presAssocID="{862661FC-B557-414E-A2FB-C4F943561B04}" presName="hierRoot3" presStyleCnt="0"/>
      <dgm:spPr/>
    </dgm:pt>
    <dgm:pt modelId="{346F2292-C104-4F2C-9121-B6302C2AE806}" type="pres">
      <dgm:prSet presAssocID="{862661FC-B557-414E-A2FB-C4F943561B04}" presName="composite3" presStyleCnt="0"/>
      <dgm:spPr/>
    </dgm:pt>
    <dgm:pt modelId="{6B83FB2B-5002-4077-B462-E15959E77E36}" type="pres">
      <dgm:prSet presAssocID="{862661FC-B557-414E-A2FB-C4F943561B04}" presName="background3" presStyleLbl="node3" presStyleIdx="3" presStyleCnt="6"/>
      <dgm:spPr/>
    </dgm:pt>
    <dgm:pt modelId="{5453E07A-7823-49DB-BF43-E6FDD9765BEF}" type="pres">
      <dgm:prSet presAssocID="{862661FC-B557-414E-A2FB-C4F943561B04}" presName="text3" presStyleLbl="fgAcc3" presStyleIdx="3" presStyleCnt="6" custScaleX="547906" custScaleY="1134435" custLinFactY="-100000" custLinFactNeighborX="76502" custLinFactNeighborY="-12981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79CFF87-1D5F-4A90-881C-4321E5184680}" type="pres">
      <dgm:prSet presAssocID="{862661FC-B557-414E-A2FB-C4F943561B04}" presName="hierChild4" presStyleCnt="0"/>
      <dgm:spPr/>
    </dgm:pt>
    <dgm:pt modelId="{02B14DCB-1DD2-4F70-9C82-619EF9E21D60}" type="pres">
      <dgm:prSet presAssocID="{D84B8B54-AF89-456F-8A78-653675810E9F}" presName="Name17" presStyleLbl="parChTrans1D3" presStyleIdx="4" presStyleCnt="6"/>
      <dgm:spPr/>
      <dgm:t>
        <a:bodyPr/>
        <a:lstStyle/>
        <a:p>
          <a:endParaRPr lang="en-CA"/>
        </a:p>
      </dgm:t>
    </dgm:pt>
    <dgm:pt modelId="{83E89858-3256-47C4-AECA-3140DC4CBE13}" type="pres">
      <dgm:prSet presAssocID="{BA4603B8-B33B-4FAB-B729-8C540A8E873D}" presName="hierRoot3" presStyleCnt="0"/>
      <dgm:spPr/>
    </dgm:pt>
    <dgm:pt modelId="{BD55BE6D-FFDB-4375-966D-C5EA72B0B585}" type="pres">
      <dgm:prSet presAssocID="{BA4603B8-B33B-4FAB-B729-8C540A8E873D}" presName="composite3" presStyleCnt="0"/>
      <dgm:spPr/>
    </dgm:pt>
    <dgm:pt modelId="{9F993E5A-7C34-400D-AA83-40497B34E18A}" type="pres">
      <dgm:prSet presAssocID="{BA4603B8-B33B-4FAB-B729-8C540A8E873D}" presName="background3" presStyleLbl="node3" presStyleIdx="4" presStyleCnt="6"/>
      <dgm:spPr>
        <a:solidFill>
          <a:schemeClr val="accent1"/>
        </a:solidFill>
      </dgm:spPr>
      <dgm:t>
        <a:bodyPr/>
        <a:lstStyle/>
        <a:p>
          <a:endParaRPr lang="en-CA"/>
        </a:p>
      </dgm:t>
    </dgm:pt>
    <dgm:pt modelId="{AD0C4BCF-BF56-4E84-9DC2-2345B05CFC8B}" type="pres">
      <dgm:prSet presAssocID="{BA4603B8-B33B-4FAB-B729-8C540A8E873D}" presName="text3" presStyleLbl="fgAcc3" presStyleIdx="4" presStyleCnt="6" custScaleX="649297" custScaleY="862017" custLinFactX="84701" custLinFactY="-637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C9015F8-750C-4556-93B0-B30E2A88CB10}" type="pres">
      <dgm:prSet presAssocID="{BA4603B8-B33B-4FAB-B729-8C540A8E873D}" presName="hierChild4" presStyleCnt="0"/>
      <dgm:spPr/>
    </dgm:pt>
    <dgm:pt modelId="{CB7F40AA-4F9E-424E-B39E-28E8C2F1678E}" type="pres">
      <dgm:prSet presAssocID="{8B007004-4779-4CF0-9641-8F3616361E85}" presName="Name17" presStyleLbl="parChTrans1D3" presStyleIdx="5" presStyleCnt="6"/>
      <dgm:spPr/>
      <dgm:t>
        <a:bodyPr/>
        <a:lstStyle/>
        <a:p>
          <a:endParaRPr lang="en-CA"/>
        </a:p>
      </dgm:t>
    </dgm:pt>
    <dgm:pt modelId="{828D19E0-5382-4142-B201-7C7097118BD7}" type="pres">
      <dgm:prSet presAssocID="{AD374254-D03B-4DF4-8478-60DA2FBC16C6}" presName="hierRoot3" presStyleCnt="0"/>
      <dgm:spPr/>
    </dgm:pt>
    <dgm:pt modelId="{D0889F5F-BF14-466F-B2D5-29AED69C0B3F}" type="pres">
      <dgm:prSet presAssocID="{AD374254-D03B-4DF4-8478-60DA2FBC16C6}" presName="composite3" presStyleCnt="0"/>
      <dgm:spPr/>
    </dgm:pt>
    <dgm:pt modelId="{76EB1656-DC36-4E11-B54A-FB0BF9A15E6D}" type="pres">
      <dgm:prSet presAssocID="{AD374254-D03B-4DF4-8478-60DA2FBC16C6}" presName="background3" presStyleLbl="node3" presStyleIdx="5" presStyleCnt="6"/>
      <dgm:spPr/>
    </dgm:pt>
    <dgm:pt modelId="{7A4F6724-DCB6-4E77-85F3-E9707FF9BA0F}" type="pres">
      <dgm:prSet presAssocID="{AD374254-D03B-4DF4-8478-60DA2FBC16C6}" presName="text3" presStyleLbl="fgAcc3" presStyleIdx="5" presStyleCnt="6" custScaleX="348728" custScaleY="570000" custLinFactX="-200000" custLinFactY="400000" custLinFactNeighborX="-287163" custLinFactNeighborY="4710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2B7D59A-0548-46F0-A487-7681F5219298}" type="pres">
      <dgm:prSet presAssocID="{AD374254-D03B-4DF4-8478-60DA2FBC16C6}" presName="hierChild4" presStyleCnt="0"/>
      <dgm:spPr/>
    </dgm:pt>
  </dgm:ptLst>
  <dgm:cxnLst>
    <dgm:cxn modelId="{79C5EF80-E14F-4D6F-8B63-323CAA29576C}" type="presOf" srcId="{44EF0442-2E0A-4853-BAAC-64EB2D48CF2B}" destId="{6B50AC83-2492-4448-987E-4E72143DDE19}" srcOrd="0" destOrd="0" presId="urn:microsoft.com/office/officeart/2005/8/layout/hierarchy1"/>
    <dgm:cxn modelId="{43D9990E-8D66-4D9A-83D9-B1B6F145DB35}" srcId="{D7C85094-8BBC-4CBA-AB0F-DDDB97AF1F97}" destId="{19F3BD6C-E0D9-4C8C-A94C-61E155AB3573}" srcOrd="0" destOrd="0" parTransId="{7E055CEF-1E04-4D65-B138-2B081BEBB933}" sibTransId="{5D968C44-8C79-4575-8DA2-7478D75E39B4}"/>
    <dgm:cxn modelId="{408575B6-8133-40F3-AE48-58553F2C5719}" type="presOf" srcId="{862661FC-B557-414E-A2FB-C4F943561B04}" destId="{5453E07A-7823-49DB-BF43-E6FDD9765BEF}" srcOrd="0" destOrd="0" presId="urn:microsoft.com/office/officeart/2005/8/layout/hierarchy1"/>
    <dgm:cxn modelId="{FCCDB32F-205E-4AD1-9FCF-33AE2AD81BDE}" type="presOf" srcId="{6D93012A-AA05-4E8A-B76F-EE2A5F4A9889}" destId="{8D23052B-BAA0-49A2-974B-71733735C295}" srcOrd="0" destOrd="0" presId="urn:microsoft.com/office/officeart/2005/8/layout/hierarchy1"/>
    <dgm:cxn modelId="{734A44D5-9F7A-4D86-AC76-CF146A88B959}" type="presOf" srcId="{8B007004-4779-4CF0-9641-8F3616361E85}" destId="{CB7F40AA-4F9E-424E-B39E-28E8C2F1678E}" srcOrd="0" destOrd="0" presId="urn:microsoft.com/office/officeart/2005/8/layout/hierarchy1"/>
    <dgm:cxn modelId="{FD73B33F-521F-4DCE-B467-8C3DE6844E91}" type="presOf" srcId="{AD374254-D03B-4DF4-8478-60DA2FBC16C6}" destId="{7A4F6724-DCB6-4E77-85F3-E9707FF9BA0F}" srcOrd="0" destOrd="0" presId="urn:microsoft.com/office/officeart/2005/8/layout/hierarchy1"/>
    <dgm:cxn modelId="{34BC827A-20E0-4F1F-919C-C5A998B197E3}" srcId="{19F3BD6C-E0D9-4C8C-A94C-61E155AB3573}" destId="{08DDFB21-C28D-484C-B162-41160DE06239}" srcOrd="1" destOrd="0" parTransId="{64158610-7E25-4D17-97A8-705A18FC2D82}" sibTransId="{87AB99EC-3F06-4140-980F-F98EAB086167}"/>
    <dgm:cxn modelId="{C51E7442-2353-4D1E-B648-2D04715A6C28}" type="presOf" srcId="{B2FB8EBE-9954-432A-A04D-3947CD217A03}" destId="{081776D4-07B2-4604-B409-CDEA92BC0C9C}" srcOrd="0" destOrd="0" presId="urn:microsoft.com/office/officeart/2005/8/layout/hierarchy1"/>
    <dgm:cxn modelId="{DB630624-9B74-4F72-BDEB-387DB07910AE}" srcId="{B2FB8EBE-9954-432A-A04D-3947CD217A03}" destId="{979C5EEF-57C1-40E6-8041-0D909D19966A}" srcOrd="1" destOrd="0" parTransId="{6D93012A-AA05-4E8A-B76F-EE2A5F4A9889}" sibTransId="{41397A43-598F-445A-AD17-E3E81C08E30B}"/>
    <dgm:cxn modelId="{4A3D3994-AF27-417E-86C4-08B53C060093}" type="presOf" srcId="{08DDFB21-C28D-484C-B162-41160DE06239}" destId="{132DC0BF-97E5-42A0-B203-EA228669B2FD}" srcOrd="0" destOrd="0" presId="urn:microsoft.com/office/officeart/2005/8/layout/hierarchy1"/>
    <dgm:cxn modelId="{DA4F5975-4693-4B36-ACF4-82E66D043A87}" type="presOf" srcId="{64158610-7E25-4D17-97A8-705A18FC2D82}" destId="{8DFB2341-CA27-4EC4-A790-D13FEB971948}" srcOrd="0" destOrd="0" presId="urn:microsoft.com/office/officeart/2005/8/layout/hierarchy1"/>
    <dgm:cxn modelId="{25630A15-5125-4984-9E66-5B8431152635}" type="presOf" srcId="{D7C85094-8BBC-4CBA-AB0F-DDDB97AF1F97}" destId="{A867F76B-ED60-4B91-876A-4D340D31B630}" srcOrd="0" destOrd="0" presId="urn:microsoft.com/office/officeart/2005/8/layout/hierarchy1"/>
    <dgm:cxn modelId="{4ADFBB12-2B19-4E90-86EE-92E77F1B944B}" srcId="{B2FB8EBE-9954-432A-A04D-3947CD217A03}" destId="{D597DD1A-D277-49B8-BE4C-3505EADD523B}" srcOrd="2" destOrd="0" parTransId="{3C0D09BA-28E1-44B3-9940-ED3174CF7195}" sibTransId="{E3CE9DF2-50DB-4879-8738-5C151CAB7F58}"/>
    <dgm:cxn modelId="{C99479BB-8A33-41B1-BAAF-04FB96361FF6}" type="presOf" srcId="{979C5EEF-57C1-40E6-8041-0D909D19966A}" destId="{85F6C930-DCF1-44C3-83FA-D64ABE578FDF}" srcOrd="0" destOrd="0" presId="urn:microsoft.com/office/officeart/2005/8/layout/hierarchy1"/>
    <dgm:cxn modelId="{E08BCBDF-0831-44CA-A948-D8C891944481}" srcId="{08DDFB21-C28D-484C-B162-41160DE06239}" destId="{BA4603B8-B33B-4FAB-B729-8C540A8E873D}" srcOrd="1" destOrd="0" parTransId="{D84B8B54-AF89-456F-8A78-653675810E9F}" sibTransId="{CF324846-4656-46ED-9EBF-26CCA532B3FC}"/>
    <dgm:cxn modelId="{59D28392-D046-4B23-8E88-BE525BA96D63}" type="presOf" srcId="{F738055E-2B1B-4EE5-920C-57C70768C5CD}" destId="{F3A1CF9B-FAC1-41BF-87C0-16C0C512729F}" srcOrd="0" destOrd="0" presId="urn:microsoft.com/office/officeart/2005/8/layout/hierarchy1"/>
    <dgm:cxn modelId="{5125A6F9-22AC-4871-B4C3-23EA95F8CEEC}" type="presOf" srcId="{836E3AEF-91D3-4016-ABDC-B30D4C10829C}" destId="{B24E1CE5-6010-4A9D-AD43-059FE9384971}" srcOrd="0" destOrd="0" presId="urn:microsoft.com/office/officeart/2005/8/layout/hierarchy1"/>
    <dgm:cxn modelId="{63D49925-0A41-44DF-8041-E17A8029C332}" type="presOf" srcId="{D84B8B54-AF89-456F-8A78-653675810E9F}" destId="{02B14DCB-1DD2-4F70-9C82-619EF9E21D60}" srcOrd="0" destOrd="0" presId="urn:microsoft.com/office/officeart/2005/8/layout/hierarchy1"/>
    <dgm:cxn modelId="{BB8B5B5D-396C-43B4-A57D-3AEB379CEABA}" srcId="{08DDFB21-C28D-484C-B162-41160DE06239}" destId="{862661FC-B557-414E-A2FB-C4F943561B04}" srcOrd="0" destOrd="0" parTransId="{836E3AEF-91D3-4016-ABDC-B30D4C10829C}" sibTransId="{2288A9F0-56AB-436E-9163-AD68C5455052}"/>
    <dgm:cxn modelId="{1FBE12A3-C717-474F-9F69-52BA1D4680DA}" srcId="{B2FB8EBE-9954-432A-A04D-3947CD217A03}" destId="{44EF0442-2E0A-4853-BAAC-64EB2D48CF2B}" srcOrd="0" destOrd="0" parTransId="{F738055E-2B1B-4EE5-920C-57C70768C5CD}" sibTransId="{F038C2B9-F3B3-4290-81D5-5E3692E1A3BE}"/>
    <dgm:cxn modelId="{0AB01EA8-A10A-4E86-BA03-6BD3678EC1AE}" srcId="{19F3BD6C-E0D9-4C8C-A94C-61E155AB3573}" destId="{B2FB8EBE-9954-432A-A04D-3947CD217A03}" srcOrd="0" destOrd="0" parTransId="{2416811F-D971-42FB-8999-DD82364BA0B3}" sibTransId="{78ADDDDA-2C12-4A93-976C-492CFA05ED83}"/>
    <dgm:cxn modelId="{1C175953-8614-42A6-84A3-205DDC857A09}" type="presOf" srcId="{3C0D09BA-28E1-44B3-9940-ED3174CF7195}" destId="{5D8A677B-1C9D-4972-B172-96FA5EEF168F}" srcOrd="0" destOrd="0" presId="urn:microsoft.com/office/officeart/2005/8/layout/hierarchy1"/>
    <dgm:cxn modelId="{E8F0E21B-E259-4F94-94F7-3CBEF961A5E1}" srcId="{08DDFB21-C28D-484C-B162-41160DE06239}" destId="{AD374254-D03B-4DF4-8478-60DA2FBC16C6}" srcOrd="2" destOrd="0" parTransId="{8B007004-4779-4CF0-9641-8F3616361E85}" sibTransId="{FF929C9A-A160-44BC-924E-014FE891F2B8}"/>
    <dgm:cxn modelId="{6437CD97-A0D7-4534-AEF0-A68D879BD6DF}" type="presOf" srcId="{19F3BD6C-E0D9-4C8C-A94C-61E155AB3573}" destId="{F1AC51D5-92B4-464B-AA2A-FCE0294928DC}" srcOrd="0" destOrd="0" presId="urn:microsoft.com/office/officeart/2005/8/layout/hierarchy1"/>
    <dgm:cxn modelId="{AE702967-9FDF-45FF-9071-2B8BBF73C8D2}" type="presOf" srcId="{D597DD1A-D277-49B8-BE4C-3505EADD523B}" destId="{8E43F462-231A-4F99-A812-293BB4350D9E}" srcOrd="0" destOrd="0" presId="urn:microsoft.com/office/officeart/2005/8/layout/hierarchy1"/>
    <dgm:cxn modelId="{AFE5C697-7D2E-41FE-82A8-25CBAE92FADD}" type="presOf" srcId="{2416811F-D971-42FB-8999-DD82364BA0B3}" destId="{7BF5CEFA-6087-45C8-8309-58654336B221}" srcOrd="0" destOrd="0" presId="urn:microsoft.com/office/officeart/2005/8/layout/hierarchy1"/>
    <dgm:cxn modelId="{46C6BC4C-4291-4C92-AEB5-AFC86B104585}" type="presOf" srcId="{BA4603B8-B33B-4FAB-B729-8C540A8E873D}" destId="{AD0C4BCF-BF56-4E84-9DC2-2345B05CFC8B}" srcOrd="0" destOrd="0" presId="urn:microsoft.com/office/officeart/2005/8/layout/hierarchy1"/>
    <dgm:cxn modelId="{87AB29EE-420C-43B6-B850-B226B9C4F80D}" type="presParOf" srcId="{A867F76B-ED60-4B91-876A-4D340D31B630}" destId="{45D7DDFB-7AFE-4E19-8F80-6892B125B943}" srcOrd="0" destOrd="0" presId="urn:microsoft.com/office/officeart/2005/8/layout/hierarchy1"/>
    <dgm:cxn modelId="{44A69EAC-C991-4422-AA00-C27BBA261AEB}" type="presParOf" srcId="{45D7DDFB-7AFE-4E19-8F80-6892B125B943}" destId="{9423EEA8-C8C9-44DD-B031-CA7E7BD5740B}" srcOrd="0" destOrd="0" presId="urn:microsoft.com/office/officeart/2005/8/layout/hierarchy1"/>
    <dgm:cxn modelId="{DB75AC69-6EB9-4C0A-807E-3C634155D63A}" type="presParOf" srcId="{9423EEA8-C8C9-44DD-B031-CA7E7BD5740B}" destId="{72C09707-0388-4FDB-A633-F758D87451E4}" srcOrd="0" destOrd="0" presId="urn:microsoft.com/office/officeart/2005/8/layout/hierarchy1"/>
    <dgm:cxn modelId="{60DEC742-4E76-40E0-A839-53C527A24C4D}" type="presParOf" srcId="{9423EEA8-C8C9-44DD-B031-CA7E7BD5740B}" destId="{F1AC51D5-92B4-464B-AA2A-FCE0294928DC}" srcOrd="1" destOrd="0" presId="urn:microsoft.com/office/officeart/2005/8/layout/hierarchy1"/>
    <dgm:cxn modelId="{AE79798A-748F-4F60-A4A8-0FAF17F44E15}" type="presParOf" srcId="{45D7DDFB-7AFE-4E19-8F80-6892B125B943}" destId="{185BBF82-468C-4557-B3BF-986291D90074}" srcOrd="1" destOrd="0" presId="urn:microsoft.com/office/officeart/2005/8/layout/hierarchy1"/>
    <dgm:cxn modelId="{E71C864F-3C03-4177-942A-114B9C1EC097}" type="presParOf" srcId="{185BBF82-468C-4557-B3BF-986291D90074}" destId="{7BF5CEFA-6087-45C8-8309-58654336B221}" srcOrd="0" destOrd="0" presId="urn:microsoft.com/office/officeart/2005/8/layout/hierarchy1"/>
    <dgm:cxn modelId="{1BAFDCC3-7EB6-40D7-A314-B59E71D26E44}" type="presParOf" srcId="{185BBF82-468C-4557-B3BF-986291D90074}" destId="{F3B4BDA3-3958-4F6A-ACB2-9DBF18498A96}" srcOrd="1" destOrd="0" presId="urn:microsoft.com/office/officeart/2005/8/layout/hierarchy1"/>
    <dgm:cxn modelId="{9266CB89-69B7-4746-85CE-20D9D7137AAC}" type="presParOf" srcId="{F3B4BDA3-3958-4F6A-ACB2-9DBF18498A96}" destId="{2B22D5DB-CC18-4A03-94D0-863E2E40AB8D}" srcOrd="0" destOrd="0" presId="urn:microsoft.com/office/officeart/2005/8/layout/hierarchy1"/>
    <dgm:cxn modelId="{A7DAB67E-3813-4759-A182-F37E46257050}" type="presParOf" srcId="{2B22D5DB-CC18-4A03-94D0-863E2E40AB8D}" destId="{D71FF203-F0E6-47BB-B3A7-69D85150D4FF}" srcOrd="0" destOrd="0" presId="urn:microsoft.com/office/officeart/2005/8/layout/hierarchy1"/>
    <dgm:cxn modelId="{EDCDA1F4-30BE-47C1-A0FE-F780F49D020F}" type="presParOf" srcId="{2B22D5DB-CC18-4A03-94D0-863E2E40AB8D}" destId="{081776D4-07B2-4604-B409-CDEA92BC0C9C}" srcOrd="1" destOrd="0" presId="urn:microsoft.com/office/officeart/2005/8/layout/hierarchy1"/>
    <dgm:cxn modelId="{3A313312-2B9B-461E-8F0F-EB0CEEB66FF4}" type="presParOf" srcId="{F3B4BDA3-3958-4F6A-ACB2-9DBF18498A96}" destId="{315B0F14-7E5C-43BF-8DC9-5CEC44478D13}" srcOrd="1" destOrd="0" presId="urn:microsoft.com/office/officeart/2005/8/layout/hierarchy1"/>
    <dgm:cxn modelId="{506B63CC-7948-42F4-987B-782BE2420834}" type="presParOf" srcId="{315B0F14-7E5C-43BF-8DC9-5CEC44478D13}" destId="{F3A1CF9B-FAC1-41BF-87C0-16C0C512729F}" srcOrd="0" destOrd="0" presId="urn:microsoft.com/office/officeart/2005/8/layout/hierarchy1"/>
    <dgm:cxn modelId="{38921160-FC9D-4AB1-8D7B-A687010B82B5}" type="presParOf" srcId="{315B0F14-7E5C-43BF-8DC9-5CEC44478D13}" destId="{1B6549CF-BD18-42F6-BAE3-49938722D85E}" srcOrd="1" destOrd="0" presId="urn:microsoft.com/office/officeart/2005/8/layout/hierarchy1"/>
    <dgm:cxn modelId="{2912F7F1-4B7C-40D3-9DCC-DB112876F105}" type="presParOf" srcId="{1B6549CF-BD18-42F6-BAE3-49938722D85E}" destId="{56CBCD73-0760-4D3B-B7AB-64F6B37F2C69}" srcOrd="0" destOrd="0" presId="urn:microsoft.com/office/officeart/2005/8/layout/hierarchy1"/>
    <dgm:cxn modelId="{20B4C62E-F491-494A-8814-F35DCDE1B31E}" type="presParOf" srcId="{56CBCD73-0760-4D3B-B7AB-64F6B37F2C69}" destId="{1ED416BD-1209-4D39-8775-685CB7363836}" srcOrd="0" destOrd="0" presId="urn:microsoft.com/office/officeart/2005/8/layout/hierarchy1"/>
    <dgm:cxn modelId="{56497BFD-65D8-4D2A-832B-886D5CA9EE64}" type="presParOf" srcId="{56CBCD73-0760-4D3B-B7AB-64F6B37F2C69}" destId="{6B50AC83-2492-4448-987E-4E72143DDE19}" srcOrd="1" destOrd="0" presId="urn:microsoft.com/office/officeart/2005/8/layout/hierarchy1"/>
    <dgm:cxn modelId="{17B5D4C7-2C72-456A-9C5D-9FD96677FCD3}" type="presParOf" srcId="{1B6549CF-BD18-42F6-BAE3-49938722D85E}" destId="{7F578C62-B06A-442D-93A1-BFFFDD0766C9}" srcOrd="1" destOrd="0" presId="urn:microsoft.com/office/officeart/2005/8/layout/hierarchy1"/>
    <dgm:cxn modelId="{CCB7BBAB-5CA4-4F23-A120-EA0A1B199D4C}" type="presParOf" srcId="{315B0F14-7E5C-43BF-8DC9-5CEC44478D13}" destId="{8D23052B-BAA0-49A2-974B-71733735C295}" srcOrd="2" destOrd="0" presId="urn:microsoft.com/office/officeart/2005/8/layout/hierarchy1"/>
    <dgm:cxn modelId="{8A994533-7E37-4AF5-8A85-49B11C798AB0}" type="presParOf" srcId="{315B0F14-7E5C-43BF-8DC9-5CEC44478D13}" destId="{E8169A78-7101-41A1-888C-719D7E35ADFA}" srcOrd="3" destOrd="0" presId="urn:microsoft.com/office/officeart/2005/8/layout/hierarchy1"/>
    <dgm:cxn modelId="{85CFDD77-8156-4C01-B6F4-7540F2B4C294}" type="presParOf" srcId="{E8169A78-7101-41A1-888C-719D7E35ADFA}" destId="{CAB4E3E6-99E0-43B8-9D85-2E552C9233B9}" srcOrd="0" destOrd="0" presId="urn:microsoft.com/office/officeart/2005/8/layout/hierarchy1"/>
    <dgm:cxn modelId="{D6AD4440-99E4-408A-B633-49A2F30C99A8}" type="presParOf" srcId="{CAB4E3E6-99E0-43B8-9D85-2E552C9233B9}" destId="{8814A65B-3940-43DF-A6FE-17BDBE213F7F}" srcOrd="0" destOrd="0" presId="urn:microsoft.com/office/officeart/2005/8/layout/hierarchy1"/>
    <dgm:cxn modelId="{BA29ABDE-4E73-45AA-B6DB-4714E2215A1B}" type="presParOf" srcId="{CAB4E3E6-99E0-43B8-9D85-2E552C9233B9}" destId="{85F6C930-DCF1-44C3-83FA-D64ABE578FDF}" srcOrd="1" destOrd="0" presId="urn:microsoft.com/office/officeart/2005/8/layout/hierarchy1"/>
    <dgm:cxn modelId="{FA9F7790-720F-4DE9-A076-BB8159675043}" type="presParOf" srcId="{E8169A78-7101-41A1-888C-719D7E35ADFA}" destId="{D3959600-E9C6-4909-BB93-962C193B1210}" srcOrd="1" destOrd="0" presId="urn:microsoft.com/office/officeart/2005/8/layout/hierarchy1"/>
    <dgm:cxn modelId="{39176864-7DC2-4268-935A-D4637F2FA9E0}" type="presParOf" srcId="{315B0F14-7E5C-43BF-8DC9-5CEC44478D13}" destId="{5D8A677B-1C9D-4972-B172-96FA5EEF168F}" srcOrd="4" destOrd="0" presId="urn:microsoft.com/office/officeart/2005/8/layout/hierarchy1"/>
    <dgm:cxn modelId="{DE5B220A-F931-4305-8A30-B28EE1AF844B}" type="presParOf" srcId="{315B0F14-7E5C-43BF-8DC9-5CEC44478D13}" destId="{18A51AE2-0A3F-4543-8618-32095B9DC372}" srcOrd="5" destOrd="0" presId="urn:microsoft.com/office/officeart/2005/8/layout/hierarchy1"/>
    <dgm:cxn modelId="{065281EA-2873-42F1-B76E-EAA30227BA1F}" type="presParOf" srcId="{18A51AE2-0A3F-4543-8618-32095B9DC372}" destId="{304B92B6-2425-4388-90EF-D3D749359CF8}" srcOrd="0" destOrd="0" presId="urn:microsoft.com/office/officeart/2005/8/layout/hierarchy1"/>
    <dgm:cxn modelId="{18FCF06F-1DB8-46C9-81FA-D87F5B6BD7C0}" type="presParOf" srcId="{304B92B6-2425-4388-90EF-D3D749359CF8}" destId="{14C09D0B-C60C-4889-A6B4-EBC3D233A4AD}" srcOrd="0" destOrd="0" presId="urn:microsoft.com/office/officeart/2005/8/layout/hierarchy1"/>
    <dgm:cxn modelId="{BEE81808-5080-4CC9-8ECB-2B51F1449A8F}" type="presParOf" srcId="{304B92B6-2425-4388-90EF-D3D749359CF8}" destId="{8E43F462-231A-4F99-A812-293BB4350D9E}" srcOrd="1" destOrd="0" presId="urn:microsoft.com/office/officeart/2005/8/layout/hierarchy1"/>
    <dgm:cxn modelId="{A362AA3D-BF81-4529-A777-432C034F768C}" type="presParOf" srcId="{18A51AE2-0A3F-4543-8618-32095B9DC372}" destId="{8BF6009B-3513-49AB-8418-AB1837758ACD}" srcOrd="1" destOrd="0" presId="urn:microsoft.com/office/officeart/2005/8/layout/hierarchy1"/>
    <dgm:cxn modelId="{81D741A1-F801-45CE-B276-098F8AFECCD1}" type="presParOf" srcId="{185BBF82-468C-4557-B3BF-986291D90074}" destId="{8DFB2341-CA27-4EC4-A790-D13FEB971948}" srcOrd="2" destOrd="0" presId="urn:microsoft.com/office/officeart/2005/8/layout/hierarchy1"/>
    <dgm:cxn modelId="{A0D53FED-28CE-4304-BA78-7814531F06EA}" type="presParOf" srcId="{185BBF82-468C-4557-B3BF-986291D90074}" destId="{8F36ECB4-4BB8-41F4-A78A-E62160F15EDB}" srcOrd="3" destOrd="0" presId="urn:microsoft.com/office/officeart/2005/8/layout/hierarchy1"/>
    <dgm:cxn modelId="{45DB1A14-71A1-4BC2-BC3F-4AB52C77325F}" type="presParOf" srcId="{8F36ECB4-4BB8-41F4-A78A-E62160F15EDB}" destId="{C6694EFE-13E5-47BC-963C-E7CF067FB0A9}" srcOrd="0" destOrd="0" presId="urn:microsoft.com/office/officeart/2005/8/layout/hierarchy1"/>
    <dgm:cxn modelId="{F75DC823-1E49-48B0-BD40-488D1D9EE134}" type="presParOf" srcId="{C6694EFE-13E5-47BC-963C-E7CF067FB0A9}" destId="{0A7BA83D-C291-4BCB-9A76-A9D4356AB9B2}" srcOrd="0" destOrd="0" presId="urn:microsoft.com/office/officeart/2005/8/layout/hierarchy1"/>
    <dgm:cxn modelId="{D1758349-55A1-4055-8B4A-791E7D56DBCB}" type="presParOf" srcId="{C6694EFE-13E5-47BC-963C-E7CF067FB0A9}" destId="{132DC0BF-97E5-42A0-B203-EA228669B2FD}" srcOrd="1" destOrd="0" presId="urn:microsoft.com/office/officeart/2005/8/layout/hierarchy1"/>
    <dgm:cxn modelId="{FA2DD067-A3D4-4926-8230-0EA620E4302B}" type="presParOf" srcId="{8F36ECB4-4BB8-41F4-A78A-E62160F15EDB}" destId="{0A4017C5-6D03-4AF5-92A2-1217988B7520}" srcOrd="1" destOrd="0" presId="urn:microsoft.com/office/officeart/2005/8/layout/hierarchy1"/>
    <dgm:cxn modelId="{B0AF1D29-5740-413A-BDFB-2F5536F90D8B}" type="presParOf" srcId="{0A4017C5-6D03-4AF5-92A2-1217988B7520}" destId="{B24E1CE5-6010-4A9D-AD43-059FE9384971}" srcOrd="0" destOrd="0" presId="urn:microsoft.com/office/officeart/2005/8/layout/hierarchy1"/>
    <dgm:cxn modelId="{F7752C2C-3FA2-4529-8677-79142D42D2DD}" type="presParOf" srcId="{0A4017C5-6D03-4AF5-92A2-1217988B7520}" destId="{BFCE2DE0-6FA5-4D40-A398-32BC340D61F2}" srcOrd="1" destOrd="0" presId="urn:microsoft.com/office/officeart/2005/8/layout/hierarchy1"/>
    <dgm:cxn modelId="{B2262200-CFA6-4ABD-891D-FACB79FC5C66}" type="presParOf" srcId="{BFCE2DE0-6FA5-4D40-A398-32BC340D61F2}" destId="{346F2292-C104-4F2C-9121-B6302C2AE806}" srcOrd="0" destOrd="0" presId="urn:microsoft.com/office/officeart/2005/8/layout/hierarchy1"/>
    <dgm:cxn modelId="{EAA23F57-E851-47FE-AF2D-0A9ABB68F394}" type="presParOf" srcId="{346F2292-C104-4F2C-9121-B6302C2AE806}" destId="{6B83FB2B-5002-4077-B462-E15959E77E36}" srcOrd="0" destOrd="0" presId="urn:microsoft.com/office/officeart/2005/8/layout/hierarchy1"/>
    <dgm:cxn modelId="{AD936CF7-EC03-48AE-BAE3-8C2B25DC2826}" type="presParOf" srcId="{346F2292-C104-4F2C-9121-B6302C2AE806}" destId="{5453E07A-7823-49DB-BF43-E6FDD9765BEF}" srcOrd="1" destOrd="0" presId="urn:microsoft.com/office/officeart/2005/8/layout/hierarchy1"/>
    <dgm:cxn modelId="{AAC0BD40-40AD-44AC-A4EA-43B3DE416B5B}" type="presParOf" srcId="{BFCE2DE0-6FA5-4D40-A398-32BC340D61F2}" destId="{679CFF87-1D5F-4A90-881C-4321E5184680}" srcOrd="1" destOrd="0" presId="urn:microsoft.com/office/officeart/2005/8/layout/hierarchy1"/>
    <dgm:cxn modelId="{CFCAF105-3C81-4021-AFD9-5F0F2B0A2ABC}" type="presParOf" srcId="{0A4017C5-6D03-4AF5-92A2-1217988B7520}" destId="{02B14DCB-1DD2-4F70-9C82-619EF9E21D60}" srcOrd="2" destOrd="0" presId="urn:microsoft.com/office/officeart/2005/8/layout/hierarchy1"/>
    <dgm:cxn modelId="{81CE5A42-F778-4948-9821-E61F6F2D7094}" type="presParOf" srcId="{0A4017C5-6D03-4AF5-92A2-1217988B7520}" destId="{83E89858-3256-47C4-AECA-3140DC4CBE13}" srcOrd="3" destOrd="0" presId="urn:microsoft.com/office/officeart/2005/8/layout/hierarchy1"/>
    <dgm:cxn modelId="{D2E54DC0-FBD8-4852-9DD3-443E10891C0E}" type="presParOf" srcId="{83E89858-3256-47C4-AECA-3140DC4CBE13}" destId="{BD55BE6D-FFDB-4375-966D-C5EA72B0B585}" srcOrd="0" destOrd="0" presId="urn:microsoft.com/office/officeart/2005/8/layout/hierarchy1"/>
    <dgm:cxn modelId="{D84649CA-0416-4953-905F-76186819B593}" type="presParOf" srcId="{BD55BE6D-FFDB-4375-966D-C5EA72B0B585}" destId="{9F993E5A-7C34-400D-AA83-40497B34E18A}" srcOrd="0" destOrd="0" presId="urn:microsoft.com/office/officeart/2005/8/layout/hierarchy1"/>
    <dgm:cxn modelId="{F9CC8A1F-E7E0-4115-98A1-2E64F4DB8A61}" type="presParOf" srcId="{BD55BE6D-FFDB-4375-966D-C5EA72B0B585}" destId="{AD0C4BCF-BF56-4E84-9DC2-2345B05CFC8B}" srcOrd="1" destOrd="0" presId="urn:microsoft.com/office/officeart/2005/8/layout/hierarchy1"/>
    <dgm:cxn modelId="{DD5B8B9E-7531-4A5F-B260-C769FE35D85E}" type="presParOf" srcId="{83E89858-3256-47C4-AECA-3140DC4CBE13}" destId="{7C9015F8-750C-4556-93B0-B30E2A88CB10}" srcOrd="1" destOrd="0" presId="urn:microsoft.com/office/officeart/2005/8/layout/hierarchy1"/>
    <dgm:cxn modelId="{53C0D30F-2141-4FB0-BE01-9C0BE259C6B1}" type="presParOf" srcId="{0A4017C5-6D03-4AF5-92A2-1217988B7520}" destId="{CB7F40AA-4F9E-424E-B39E-28E8C2F1678E}" srcOrd="4" destOrd="0" presId="urn:microsoft.com/office/officeart/2005/8/layout/hierarchy1"/>
    <dgm:cxn modelId="{566611BA-F42B-4570-905B-8EBF773D741C}" type="presParOf" srcId="{0A4017C5-6D03-4AF5-92A2-1217988B7520}" destId="{828D19E0-5382-4142-B201-7C7097118BD7}" srcOrd="5" destOrd="0" presId="urn:microsoft.com/office/officeart/2005/8/layout/hierarchy1"/>
    <dgm:cxn modelId="{1DE49427-5B2D-41CD-B19F-5CAB09A03D2D}" type="presParOf" srcId="{828D19E0-5382-4142-B201-7C7097118BD7}" destId="{D0889F5F-BF14-466F-B2D5-29AED69C0B3F}" srcOrd="0" destOrd="0" presId="urn:microsoft.com/office/officeart/2005/8/layout/hierarchy1"/>
    <dgm:cxn modelId="{13AE4A5E-D1F6-4905-BD2A-8065026A48BA}" type="presParOf" srcId="{D0889F5F-BF14-466F-B2D5-29AED69C0B3F}" destId="{76EB1656-DC36-4E11-B54A-FB0BF9A15E6D}" srcOrd="0" destOrd="0" presId="urn:microsoft.com/office/officeart/2005/8/layout/hierarchy1"/>
    <dgm:cxn modelId="{2EB0DE66-3068-4398-B61B-6F6C88982D23}" type="presParOf" srcId="{D0889F5F-BF14-466F-B2D5-29AED69C0B3F}" destId="{7A4F6724-DCB6-4E77-85F3-E9707FF9BA0F}" srcOrd="1" destOrd="0" presId="urn:microsoft.com/office/officeart/2005/8/layout/hierarchy1"/>
    <dgm:cxn modelId="{E6E81D3D-86EA-4CD6-9631-ECA8765B7976}" type="presParOf" srcId="{828D19E0-5382-4142-B201-7C7097118BD7}" destId="{32B7D59A-0548-46F0-A487-7681F52192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4B7822-EE2A-427D-B003-EC601B82EA69}">
      <dsp:nvSpPr>
        <dsp:cNvPr id="0" name=""/>
        <dsp:cNvSpPr/>
      </dsp:nvSpPr>
      <dsp:spPr>
        <a:xfrm rot="16200000">
          <a:off x="650874" y="-650874"/>
          <a:ext cx="281305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Academic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Research Institutes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Professional Publishers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16200000">
        <a:off x="1002506" y="-1002506"/>
        <a:ext cx="2109787" cy="4114800"/>
      </dsp:txXfrm>
    </dsp:sp>
    <dsp:sp modelId="{6DE5F0F7-3C7F-4F25-9C8C-96EA098C1502}">
      <dsp:nvSpPr>
        <dsp:cNvPr id="0" name=""/>
        <dsp:cNvSpPr/>
      </dsp:nvSpPr>
      <dsp:spPr>
        <a:xfrm>
          <a:off x="4114800" y="0"/>
          <a:ext cx="4114800" cy="28130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Government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Think Tanks</a:t>
          </a:r>
        </a:p>
      </dsp:txBody>
      <dsp:txXfrm>
        <a:off x="4114800" y="0"/>
        <a:ext cx="4114800" cy="2109787"/>
      </dsp:txXfrm>
    </dsp:sp>
    <dsp:sp modelId="{F736536E-96EB-4A6C-92B9-FDD86A99C90F}">
      <dsp:nvSpPr>
        <dsp:cNvPr id="0" name=""/>
        <dsp:cNvSpPr/>
      </dsp:nvSpPr>
      <dsp:spPr>
        <a:xfrm rot="10800000">
          <a:off x="0" y="2813050"/>
          <a:ext cx="4114800" cy="28130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Trade Associations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Corporations</a:t>
          </a:r>
          <a:endParaRPr lang="en-CA" sz="2400" b="1" kern="1200" dirty="0"/>
        </a:p>
      </dsp:txBody>
      <dsp:txXfrm rot="10800000">
        <a:off x="0" y="3516312"/>
        <a:ext cx="4114800" cy="2109787"/>
      </dsp:txXfrm>
    </dsp:sp>
    <dsp:sp modelId="{F544B490-F021-410D-8894-BB4CD6D4F39B}">
      <dsp:nvSpPr>
        <dsp:cNvPr id="0" name=""/>
        <dsp:cNvSpPr/>
      </dsp:nvSpPr>
      <dsp:spPr>
        <a:xfrm rot="5400000">
          <a:off x="4765674" y="2162175"/>
          <a:ext cx="281305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Lobby Groups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Personal</a:t>
          </a:r>
          <a:endParaRPr lang="en-CA" sz="2400" b="1" kern="1200" dirty="0"/>
        </a:p>
      </dsp:txBody>
      <dsp:txXfrm rot="5400000">
        <a:off x="5117306" y="2513806"/>
        <a:ext cx="2109787" cy="4114800"/>
      </dsp:txXfrm>
    </dsp:sp>
    <dsp:sp modelId="{565D722A-F022-4B6C-934E-942891A25755}">
      <dsp:nvSpPr>
        <dsp:cNvPr id="0" name=""/>
        <dsp:cNvSpPr/>
      </dsp:nvSpPr>
      <dsp:spPr>
        <a:xfrm>
          <a:off x="2880359" y="2109787"/>
          <a:ext cx="2468880" cy="14065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Publication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Matrix</a:t>
          </a:r>
          <a:endParaRPr lang="en-CA" sz="2500" b="1" kern="1200" dirty="0"/>
        </a:p>
      </dsp:txBody>
      <dsp:txXfrm>
        <a:off x="2880359" y="2109787"/>
        <a:ext cx="2468880" cy="14065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F40AA-4F9E-424E-B39E-28E8C2F1678E}">
      <dsp:nvSpPr>
        <dsp:cNvPr id="0" name=""/>
        <dsp:cNvSpPr/>
      </dsp:nvSpPr>
      <dsp:spPr>
        <a:xfrm>
          <a:off x="6799568" y="2859256"/>
          <a:ext cx="380819" cy="2305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849"/>
              </a:lnTo>
              <a:lnTo>
                <a:pt x="380819" y="2278849"/>
              </a:lnTo>
              <a:lnTo>
                <a:pt x="380819" y="23057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4DCB-1DD2-4F70-9C82-619EF9E21D60}">
      <dsp:nvSpPr>
        <dsp:cNvPr id="0" name=""/>
        <dsp:cNvSpPr/>
      </dsp:nvSpPr>
      <dsp:spPr>
        <a:xfrm>
          <a:off x="6799568" y="2859256"/>
          <a:ext cx="818892" cy="39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63"/>
              </a:lnTo>
              <a:lnTo>
                <a:pt x="818892" y="367963"/>
              </a:lnTo>
              <a:lnTo>
                <a:pt x="818892" y="39490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E1CE5-6010-4A9D-AD43-059FE9384971}">
      <dsp:nvSpPr>
        <dsp:cNvPr id="0" name=""/>
        <dsp:cNvSpPr/>
      </dsp:nvSpPr>
      <dsp:spPr>
        <a:xfrm>
          <a:off x="5498253" y="2859256"/>
          <a:ext cx="1301315" cy="272813"/>
        </a:xfrm>
        <a:custGeom>
          <a:avLst/>
          <a:gdLst/>
          <a:ahLst/>
          <a:cxnLst/>
          <a:rect l="0" t="0" r="0" b="0"/>
          <a:pathLst>
            <a:path>
              <a:moveTo>
                <a:pt x="1301315" y="0"/>
              </a:moveTo>
              <a:lnTo>
                <a:pt x="1301315" y="245871"/>
              </a:lnTo>
              <a:lnTo>
                <a:pt x="0" y="245871"/>
              </a:lnTo>
              <a:lnTo>
                <a:pt x="0" y="272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B2341-CA27-4EC4-A790-D13FEB971948}">
      <dsp:nvSpPr>
        <dsp:cNvPr id="0" name=""/>
        <dsp:cNvSpPr/>
      </dsp:nvSpPr>
      <dsp:spPr>
        <a:xfrm>
          <a:off x="4831797" y="1839059"/>
          <a:ext cx="1967770" cy="43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158"/>
              </a:lnTo>
              <a:lnTo>
                <a:pt x="1967770" y="403158"/>
              </a:lnTo>
              <a:lnTo>
                <a:pt x="1967770" y="4301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677B-1C9D-4972-B172-96FA5EEF168F}">
      <dsp:nvSpPr>
        <dsp:cNvPr id="0" name=""/>
        <dsp:cNvSpPr/>
      </dsp:nvSpPr>
      <dsp:spPr>
        <a:xfrm>
          <a:off x="2241916" y="2808219"/>
          <a:ext cx="1787995" cy="156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760"/>
              </a:lnTo>
              <a:lnTo>
                <a:pt x="1787995" y="1542760"/>
              </a:lnTo>
              <a:lnTo>
                <a:pt x="1787995" y="15697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3052B-BAA0-49A2-974B-71733735C295}">
      <dsp:nvSpPr>
        <dsp:cNvPr id="0" name=""/>
        <dsp:cNvSpPr/>
      </dsp:nvSpPr>
      <dsp:spPr>
        <a:xfrm>
          <a:off x="2241916" y="2808219"/>
          <a:ext cx="388141" cy="88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61"/>
              </a:lnTo>
              <a:lnTo>
                <a:pt x="388141" y="856961"/>
              </a:lnTo>
              <a:lnTo>
                <a:pt x="388141" y="88390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1CF9B-FAC1-41BF-87C0-16C0C512729F}">
      <dsp:nvSpPr>
        <dsp:cNvPr id="0" name=""/>
        <dsp:cNvSpPr/>
      </dsp:nvSpPr>
      <dsp:spPr>
        <a:xfrm>
          <a:off x="935540" y="2808219"/>
          <a:ext cx="1306375" cy="350503"/>
        </a:xfrm>
        <a:custGeom>
          <a:avLst/>
          <a:gdLst/>
          <a:ahLst/>
          <a:cxnLst/>
          <a:rect l="0" t="0" r="0" b="0"/>
          <a:pathLst>
            <a:path>
              <a:moveTo>
                <a:pt x="1306375" y="0"/>
              </a:moveTo>
              <a:lnTo>
                <a:pt x="1306375" y="323561"/>
              </a:lnTo>
              <a:lnTo>
                <a:pt x="0" y="323561"/>
              </a:lnTo>
              <a:lnTo>
                <a:pt x="0" y="3505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5CEFA-6087-45C8-8309-58654336B221}">
      <dsp:nvSpPr>
        <dsp:cNvPr id="0" name=""/>
        <dsp:cNvSpPr/>
      </dsp:nvSpPr>
      <dsp:spPr>
        <a:xfrm>
          <a:off x="2241916" y="1839059"/>
          <a:ext cx="2589881" cy="432739"/>
        </a:xfrm>
        <a:custGeom>
          <a:avLst/>
          <a:gdLst/>
          <a:ahLst/>
          <a:cxnLst/>
          <a:rect l="0" t="0" r="0" b="0"/>
          <a:pathLst>
            <a:path>
              <a:moveTo>
                <a:pt x="2589881" y="0"/>
              </a:moveTo>
              <a:lnTo>
                <a:pt x="2589881" y="405797"/>
              </a:lnTo>
              <a:lnTo>
                <a:pt x="0" y="405797"/>
              </a:lnTo>
              <a:lnTo>
                <a:pt x="0" y="43273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09707-0388-4FDB-A633-F758D87451E4}">
      <dsp:nvSpPr>
        <dsp:cNvPr id="0" name=""/>
        <dsp:cNvSpPr/>
      </dsp:nvSpPr>
      <dsp:spPr>
        <a:xfrm>
          <a:off x="1923510" y="217622"/>
          <a:ext cx="5816575" cy="162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51D5-92B4-464B-AA2A-FCE0294928DC}">
      <dsp:nvSpPr>
        <dsp:cNvPr id="0" name=""/>
        <dsp:cNvSpPr/>
      </dsp:nvSpPr>
      <dsp:spPr>
        <a:xfrm>
          <a:off x="1955824" y="248320"/>
          <a:ext cx="5816575" cy="1621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Wikipedia  Research</a:t>
          </a:r>
          <a:br>
            <a:rPr lang="en-US" sz="1800" b="1" kern="1200" dirty="0" smtClean="0"/>
          </a:br>
          <a:r>
            <a:rPr lang="en-US" sz="1800" b="1" kern="1200" dirty="0" smtClean="0"/>
            <a:t>MIS faculty initiated project</a:t>
          </a:r>
          <a:br>
            <a:rPr lang="en-US" sz="1800" b="1" kern="1200" dirty="0" smtClean="0"/>
          </a:br>
          <a:r>
            <a:rPr lang="en-US" sz="1800" b="1" kern="1200" dirty="0" smtClean="0"/>
            <a:t>randomly selected 100+ Wikipedia articles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 </a:t>
          </a:r>
          <a:endParaRPr lang="en-CA" sz="1800" b="1" kern="1200" dirty="0"/>
        </a:p>
      </dsp:txBody>
      <dsp:txXfrm>
        <a:off x="1955824" y="248320"/>
        <a:ext cx="5816575" cy="1621437"/>
      </dsp:txXfrm>
    </dsp:sp>
    <dsp:sp modelId="{D71FF203-F0E6-47BB-B3A7-69D85150D4FF}">
      <dsp:nvSpPr>
        <dsp:cNvPr id="0" name=""/>
        <dsp:cNvSpPr/>
      </dsp:nvSpPr>
      <dsp:spPr>
        <a:xfrm>
          <a:off x="836748" y="2271799"/>
          <a:ext cx="2810336" cy="536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776D4-07B2-4604-B409-CDEA92BC0C9C}">
      <dsp:nvSpPr>
        <dsp:cNvPr id="0" name=""/>
        <dsp:cNvSpPr/>
      </dsp:nvSpPr>
      <dsp:spPr>
        <a:xfrm>
          <a:off x="869062" y="2302497"/>
          <a:ext cx="2810336" cy="5364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assessment</a:t>
          </a:r>
          <a:endParaRPr lang="en-CA" sz="1800" b="1" kern="1200" dirty="0"/>
        </a:p>
      </dsp:txBody>
      <dsp:txXfrm>
        <a:off x="869062" y="2302497"/>
        <a:ext cx="2810336" cy="536419"/>
      </dsp:txXfrm>
    </dsp:sp>
    <dsp:sp modelId="{1ED416BD-1209-4D39-8775-685CB7363836}">
      <dsp:nvSpPr>
        <dsp:cNvPr id="0" name=""/>
        <dsp:cNvSpPr/>
      </dsp:nvSpPr>
      <dsp:spPr>
        <a:xfrm>
          <a:off x="86821" y="3158722"/>
          <a:ext cx="1697439" cy="1821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0AC83-2492-4448-987E-4E72143DDE19}">
      <dsp:nvSpPr>
        <dsp:cNvPr id="0" name=""/>
        <dsp:cNvSpPr/>
      </dsp:nvSpPr>
      <dsp:spPr>
        <a:xfrm>
          <a:off x="119135" y="3189421"/>
          <a:ext cx="1697439" cy="182194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Assigned  2 Wikipedia articles/student: errors, omissions, corroborations</a:t>
          </a:r>
          <a:endParaRPr lang="en-CA" sz="1400" b="1" kern="1200" dirty="0"/>
        </a:p>
      </dsp:txBody>
      <dsp:txXfrm>
        <a:off x="119135" y="3189421"/>
        <a:ext cx="1697439" cy="1821949"/>
      </dsp:txXfrm>
    </dsp:sp>
    <dsp:sp modelId="{8814A65B-3940-43DF-A6FE-17BDBE213F7F}">
      <dsp:nvSpPr>
        <dsp:cNvPr id="0" name=""/>
        <dsp:cNvSpPr/>
      </dsp:nvSpPr>
      <dsp:spPr>
        <a:xfrm>
          <a:off x="1932325" y="3692123"/>
          <a:ext cx="1395466" cy="1739225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6C930-DCF1-44C3-83FA-D64ABE578FDF}">
      <dsp:nvSpPr>
        <dsp:cNvPr id="0" name=""/>
        <dsp:cNvSpPr/>
      </dsp:nvSpPr>
      <dsp:spPr>
        <a:xfrm>
          <a:off x="1964639" y="3722821"/>
          <a:ext cx="1395466" cy="173922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Located  &amp; categorized 4-7 independent sources per Wikipedia article</a:t>
          </a:r>
          <a:endParaRPr lang="en-CA" sz="1400" b="1" kern="1200" dirty="0"/>
        </a:p>
      </dsp:txBody>
      <dsp:txXfrm>
        <a:off x="1964639" y="3722821"/>
        <a:ext cx="1395466" cy="1739225"/>
      </dsp:txXfrm>
    </dsp:sp>
    <dsp:sp modelId="{14C09D0B-C60C-4889-A6B4-EBC3D233A4AD}">
      <dsp:nvSpPr>
        <dsp:cNvPr id="0" name=""/>
        <dsp:cNvSpPr/>
      </dsp:nvSpPr>
      <dsp:spPr>
        <a:xfrm>
          <a:off x="3437486" y="4377922"/>
          <a:ext cx="1184850" cy="164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F462-231A-4F99-A812-293BB4350D9E}">
      <dsp:nvSpPr>
        <dsp:cNvPr id="0" name=""/>
        <dsp:cNvSpPr/>
      </dsp:nvSpPr>
      <dsp:spPr>
        <a:xfrm>
          <a:off x="3469801" y="4408620"/>
          <a:ext cx="1184850" cy="16473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Submitted evaluation &amp; sources for grading by instructors </a:t>
          </a:r>
          <a:endParaRPr lang="en-CA" sz="1400" b="1" kern="1200" dirty="0"/>
        </a:p>
      </dsp:txBody>
      <dsp:txXfrm>
        <a:off x="3469801" y="4408620"/>
        <a:ext cx="1184850" cy="1647367"/>
      </dsp:txXfrm>
    </dsp:sp>
    <dsp:sp modelId="{0A7BA83D-C291-4BCB-9A76-A9D4356AB9B2}">
      <dsp:nvSpPr>
        <dsp:cNvPr id="0" name=""/>
        <dsp:cNvSpPr/>
      </dsp:nvSpPr>
      <dsp:spPr>
        <a:xfrm>
          <a:off x="5388169" y="2269160"/>
          <a:ext cx="2822798" cy="59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DC0BF-97E5-42A0-B203-EA228669B2FD}">
      <dsp:nvSpPr>
        <dsp:cNvPr id="0" name=""/>
        <dsp:cNvSpPr/>
      </dsp:nvSpPr>
      <dsp:spPr>
        <a:xfrm>
          <a:off x="5420483" y="2299858"/>
          <a:ext cx="2822798" cy="590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Librarian assessment</a:t>
          </a:r>
          <a:endParaRPr lang="en-CA" sz="1800" b="1" kern="1200" dirty="0"/>
        </a:p>
      </dsp:txBody>
      <dsp:txXfrm>
        <a:off x="5420483" y="2299858"/>
        <a:ext cx="2822798" cy="590096"/>
      </dsp:txXfrm>
    </dsp:sp>
    <dsp:sp modelId="{6B83FB2B-5002-4077-B462-E15959E77E36}">
      <dsp:nvSpPr>
        <dsp:cNvPr id="0" name=""/>
        <dsp:cNvSpPr/>
      </dsp:nvSpPr>
      <dsp:spPr>
        <a:xfrm>
          <a:off x="4701519" y="3132070"/>
          <a:ext cx="1593468" cy="209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3E07A-7823-49DB-BF43-E6FDD9765BEF}">
      <dsp:nvSpPr>
        <dsp:cNvPr id="0" name=""/>
        <dsp:cNvSpPr/>
      </dsp:nvSpPr>
      <dsp:spPr>
        <a:xfrm>
          <a:off x="4733833" y="3162768"/>
          <a:ext cx="1593468" cy="2095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Assesed100+ Wikipedia articles &amp; student research:</a:t>
          </a:r>
          <a:br>
            <a:rPr lang="en-US" sz="1400" b="1" kern="1200" dirty="0" smtClean="0"/>
          </a:br>
          <a:r>
            <a:rPr lang="en-US" sz="1400" b="1" kern="1200" dirty="0" smtClean="0"/>
            <a:t>errors, omissions, corroborations</a:t>
          </a:r>
          <a:endParaRPr lang="en-CA" sz="1400" b="1" kern="1200" dirty="0"/>
        </a:p>
      </dsp:txBody>
      <dsp:txXfrm>
        <a:off x="4733833" y="3162768"/>
        <a:ext cx="1593468" cy="2095032"/>
      </dsp:txXfrm>
    </dsp:sp>
    <dsp:sp modelId="{9F993E5A-7C34-400D-AA83-40497B34E18A}">
      <dsp:nvSpPr>
        <dsp:cNvPr id="0" name=""/>
        <dsp:cNvSpPr/>
      </dsp:nvSpPr>
      <dsp:spPr>
        <a:xfrm>
          <a:off x="6674289" y="3254161"/>
          <a:ext cx="1888342" cy="1591940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4BCF-BF56-4E84-9DC2-2345B05CFC8B}">
      <dsp:nvSpPr>
        <dsp:cNvPr id="0" name=""/>
        <dsp:cNvSpPr/>
      </dsp:nvSpPr>
      <dsp:spPr>
        <a:xfrm>
          <a:off x="6706604" y="3284860"/>
          <a:ext cx="1888342" cy="159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Arrived at assessment of Wikipedia; </a:t>
          </a:r>
          <a:r>
            <a:rPr lang="en-US" sz="1400" b="0" kern="1200" dirty="0" smtClean="0"/>
            <a:t>(</a:t>
          </a:r>
          <a:r>
            <a:rPr lang="en-US" sz="1200" b="0" kern="1200" dirty="0" smtClean="0"/>
            <a:t>accuracy, completeness, objectivity, presentation, quality) </a:t>
          </a:r>
          <a:endParaRPr lang="en-CA" sz="1200" b="0" kern="1200" dirty="0"/>
        </a:p>
      </dsp:txBody>
      <dsp:txXfrm>
        <a:off x="6706604" y="3284860"/>
        <a:ext cx="1888342" cy="1591940"/>
      </dsp:txXfrm>
    </dsp:sp>
    <dsp:sp modelId="{76EB1656-DC36-4E11-B54A-FB0BF9A15E6D}">
      <dsp:nvSpPr>
        <dsp:cNvPr id="0" name=""/>
        <dsp:cNvSpPr/>
      </dsp:nvSpPr>
      <dsp:spPr>
        <a:xfrm>
          <a:off x="6673287" y="5165047"/>
          <a:ext cx="1014201" cy="105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6724-DCB6-4E77-85F3-E9707FF9BA0F}">
      <dsp:nvSpPr>
        <dsp:cNvPr id="0" name=""/>
        <dsp:cNvSpPr/>
      </dsp:nvSpPr>
      <dsp:spPr>
        <a:xfrm>
          <a:off x="6705601" y="5195746"/>
          <a:ext cx="1014201" cy="105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Assessed student selected sources  </a:t>
          </a:r>
          <a:endParaRPr lang="en-CA" sz="1400" b="1" kern="1200" dirty="0"/>
        </a:p>
      </dsp:txBody>
      <dsp:txXfrm>
        <a:off x="6705601" y="5195746"/>
        <a:ext cx="1014201" cy="10526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F40AA-4F9E-424E-B39E-28E8C2F1678E}">
      <dsp:nvSpPr>
        <dsp:cNvPr id="0" name=""/>
        <dsp:cNvSpPr/>
      </dsp:nvSpPr>
      <dsp:spPr>
        <a:xfrm>
          <a:off x="6799568" y="2859256"/>
          <a:ext cx="380819" cy="2305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849"/>
              </a:lnTo>
              <a:lnTo>
                <a:pt x="380819" y="2278849"/>
              </a:lnTo>
              <a:lnTo>
                <a:pt x="380819" y="23057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4DCB-1DD2-4F70-9C82-619EF9E21D60}">
      <dsp:nvSpPr>
        <dsp:cNvPr id="0" name=""/>
        <dsp:cNvSpPr/>
      </dsp:nvSpPr>
      <dsp:spPr>
        <a:xfrm>
          <a:off x="6799568" y="2859256"/>
          <a:ext cx="818892" cy="39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63"/>
              </a:lnTo>
              <a:lnTo>
                <a:pt x="818892" y="367963"/>
              </a:lnTo>
              <a:lnTo>
                <a:pt x="818892" y="39490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E1CE5-6010-4A9D-AD43-059FE9384971}">
      <dsp:nvSpPr>
        <dsp:cNvPr id="0" name=""/>
        <dsp:cNvSpPr/>
      </dsp:nvSpPr>
      <dsp:spPr>
        <a:xfrm>
          <a:off x="5498253" y="2859256"/>
          <a:ext cx="1301315" cy="272813"/>
        </a:xfrm>
        <a:custGeom>
          <a:avLst/>
          <a:gdLst/>
          <a:ahLst/>
          <a:cxnLst/>
          <a:rect l="0" t="0" r="0" b="0"/>
          <a:pathLst>
            <a:path>
              <a:moveTo>
                <a:pt x="1301315" y="0"/>
              </a:moveTo>
              <a:lnTo>
                <a:pt x="1301315" y="245871"/>
              </a:lnTo>
              <a:lnTo>
                <a:pt x="0" y="245871"/>
              </a:lnTo>
              <a:lnTo>
                <a:pt x="0" y="272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B2341-CA27-4EC4-A790-D13FEB971948}">
      <dsp:nvSpPr>
        <dsp:cNvPr id="0" name=""/>
        <dsp:cNvSpPr/>
      </dsp:nvSpPr>
      <dsp:spPr>
        <a:xfrm>
          <a:off x="4831797" y="1839059"/>
          <a:ext cx="1967770" cy="43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158"/>
              </a:lnTo>
              <a:lnTo>
                <a:pt x="1967770" y="403158"/>
              </a:lnTo>
              <a:lnTo>
                <a:pt x="1967770" y="4301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677B-1C9D-4972-B172-96FA5EEF168F}">
      <dsp:nvSpPr>
        <dsp:cNvPr id="0" name=""/>
        <dsp:cNvSpPr/>
      </dsp:nvSpPr>
      <dsp:spPr>
        <a:xfrm>
          <a:off x="2241916" y="2808219"/>
          <a:ext cx="1787995" cy="156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760"/>
              </a:lnTo>
              <a:lnTo>
                <a:pt x="1787995" y="1542760"/>
              </a:lnTo>
              <a:lnTo>
                <a:pt x="1787995" y="15697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3052B-BAA0-49A2-974B-71733735C295}">
      <dsp:nvSpPr>
        <dsp:cNvPr id="0" name=""/>
        <dsp:cNvSpPr/>
      </dsp:nvSpPr>
      <dsp:spPr>
        <a:xfrm>
          <a:off x="2241916" y="2808219"/>
          <a:ext cx="388141" cy="88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61"/>
              </a:lnTo>
              <a:lnTo>
                <a:pt x="388141" y="856961"/>
              </a:lnTo>
              <a:lnTo>
                <a:pt x="388141" y="88390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1CF9B-FAC1-41BF-87C0-16C0C512729F}">
      <dsp:nvSpPr>
        <dsp:cNvPr id="0" name=""/>
        <dsp:cNvSpPr/>
      </dsp:nvSpPr>
      <dsp:spPr>
        <a:xfrm>
          <a:off x="935540" y="2808219"/>
          <a:ext cx="1306375" cy="350503"/>
        </a:xfrm>
        <a:custGeom>
          <a:avLst/>
          <a:gdLst/>
          <a:ahLst/>
          <a:cxnLst/>
          <a:rect l="0" t="0" r="0" b="0"/>
          <a:pathLst>
            <a:path>
              <a:moveTo>
                <a:pt x="1306375" y="0"/>
              </a:moveTo>
              <a:lnTo>
                <a:pt x="1306375" y="323561"/>
              </a:lnTo>
              <a:lnTo>
                <a:pt x="0" y="323561"/>
              </a:lnTo>
              <a:lnTo>
                <a:pt x="0" y="3505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5CEFA-6087-45C8-8309-58654336B221}">
      <dsp:nvSpPr>
        <dsp:cNvPr id="0" name=""/>
        <dsp:cNvSpPr/>
      </dsp:nvSpPr>
      <dsp:spPr>
        <a:xfrm>
          <a:off x="2241916" y="1839059"/>
          <a:ext cx="2589881" cy="432739"/>
        </a:xfrm>
        <a:custGeom>
          <a:avLst/>
          <a:gdLst/>
          <a:ahLst/>
          <a:cxnLst/>
          <a:rect l="0" t="0" r="0" b="0"/>
          <a:pathLst>
            <a:path>
              <a:moveTo>
                <a:pt x="2589881" y="0"/>
              </a:moveTo>
              <a:lnTo>
                <a:pt x="2589881" y="405797"/>
              </a:lnTo>
              <a:lnTo>
                <a:pt x="0" y="405797"/>
              </a:lnTo>
              <a:lnTo>
                <a:pt x="0" y="43273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09707-0388-4FDB-A633-F758D87451E4}">
      <dsp:nvSpPr>
        <dsp:cNvPr id="0" name=""/>
        <dsp:cNvSpPr/>
      </dsp:nvSpPr>
      <dsp:spPr>
        <a:xfrm>
          <a:off x="1923510" y="217622"/>
          <a:ext cx="5816575" cy="162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51D5-92B4-464B-AA2A-FCE0294928DC}">
      <dsp:nvSpPr>
        <dsp:cNvPr id="0" name=""/>
        <dsp:cNvSpPr/>
      </dsp:nvSpPr>
      <dsp:spPr>
        <a:xfrm>
          <a:off x="1955824" y="248320"/>
          <a:ext cx="5816575" cy="1621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Wikipedia  Research</a:t>
          </a:r>
          <a:br>
            <a:rPr lang="en-US" sz="1800" b="1" kern="1200" dirty="0" smtClean="0"/>
          </a:br>
          <a:r>
            <a:rPr lang="en-US" sz="1800" b="1" kern="1200" dirty="0" smtClean="0"/>
            <a:t>MIS faculty initiated project</a:t>
          </a:r>
          <a:br>
            <a:rPr lang="en-US" sz="1800" b="1" kern="1200" dirty="0" smtClean="0"/>
          </a:br>
          <a:r>
            <a:rPr lang="en-US" sz="1800" b="1" kern="1200" dirty="0" smtClean="0"/>
            <a:t>randomly selected 100+ Wikipedia articles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 </a:t>
          </a:r>
          <a:endParaRPr lang="en-CA" sz="1800" b="1" kern="1200" dirty="0"/>
        </a:p>
      </dsp:txBody>
      <dsp:txXfrm>
        <a:off x="1955824" y="248320"/>
        <a:ext cx="5816575" cy="1621437"/>
      </dsp:txXfrm>
    </dsp:sp>
    <dsp:sp modelId="{D71FF203-F0E6-47BB-B3A7-69D85150D4FF}">
      <dsp:nvSpPr>
        <dsp:cNvPr id="0" name=""/>
        <dsp:cNvSpPr/>
      </dsp:nvSpPr>
      <dsp:spPr>
        <a:xfrm>
          <a:off x="836748" y="2271799"/>
          <a:ext cx="2810336" cy="536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776D4-07B2-4604-B409-CDEA92BC0C9C}">
      <dsp:nvSpPr>
        <dsp:cNvPr id="0" name=""/>
        <dsp:cNvSpPr/>
      </dsp:nvSpPr>
      <dsp:spPr>
        <a:xfrm>
          <a:off x="869062" y="2302497"/>
          <a:ext cx="2810336" cy="53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assessment</a:t>
          </a:r>
          <a:endParaRPr lang="en-CA" sz="1800" b="1" kern="1200" dirty="0"/>
        </a:p>
      </dsp:txBody>
      <dsp:txXfrm>
        <a:off x="869062" y="2302497"/>
        <a:ext cx="2810336" cy="536419"/>
      </dsp:txXfrm>
    </dsp:sp>
    <dsp:sp modelId="{1ED416BD-1209-4D39-8775-685CB7363836}">
      <dsp:nvSpPr>
        <dsp:cNvPr id="0" name=""/>
        <dsp:cNvSpPr/>
      </dsp:nvSpPr>
      <dsp:spPr>
        <a:xfrm>
          <a:off x="86821" y="3158722"/>
          <a:ext cx="1697439" cy="1821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0AC83-2492-4448-987E-4E72143DDE19}">
      <dsp:nvSpPr>
        <dsp:cNvPr id="0" name=""/>
        <dsp:cNvSpPr/>
      </dsp:nvSpPr>
      <dsp:spPr>
        <a:xfrm>
          <a:off x="119135" y="3189421"/>
          <a:ext cx="1697439" cy="182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Assigned  2 Wikipedia articles/student: errors, omissions, corroborations</a:t>
          </a:r>
          <a:endParaRPr lang="en-CA" sz="1400" b="1" kern="1200" dirty="0"/>
        </a:p>
      </dsp:txBody>
      <dsp:txXfrm>
        <a:off x="119135" y="3189421"/>
        <a:ext cx="1697439" cy="1821949"/>
      </dsp:txXfrm>
    </dsp:sp>
    <dsp:sp modelId="{8814A65B-3940-43DF-A6FE-17BDBE213F7F}">
      <dsp:nvSpPr>
        <dsp:cNvPr id="0" name=""/>
        <dsp:cNvSpPr/>
      </dsp:nvSpPr>
      <dsp:spPr>
        <a:xfrm>
          <a:off x="1932325" y="3692123"/>
          <a:ext cx="1395466" cy="1765977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6C930-DCF1-44C3-83FA-D64ABE578FDF}">
      <dsp:nvSpPr>
        <dsp:cNvPr id="0" name=""/>
        <dsp:cNvSpPr/>
      </dsp:nvSpPr>
      <dsp:spPr>
        <a:xfrm>
          <a:off x="1964639" y="3722821"/>
          <a:ext cx="1395466" cy="1765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Located  &amp; categorized 4-7 independent sources per Wikipedia article</a:t>
          </a:r>
          <a:endParaRPr lang="en-CA" sz="1400" b="1" kern="1200" dirty="0"/>
        </a:p>
      </dsp:txBody>
      <dsp:txXfrm>
        <a:off x="1964639" y="3722821"/>
        <a:ext cx="1395466" cy="1765977"/>
      </dsp:txXfrm>
    </dsp:sp>
    <dsp:sp modelId="{14C09D0B-C60C-4889-A6B4-EBC3D233A4AD}">
      <dsp:nvSpPr>
        <dsp:cNvPr id="0" name=""/>
        <dsp:cNvSpPr/>
      </dsp:nvSpPr>
      <dsp:spPr>
        <a:xfrm>
          <a:off x="3437486" y="4377922"/>
          <a:ext cx="1184850" cy="164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F462-231A-4F99-A812-293BB4350D9E}">
      <dsp:nvSpPr>
        <dsp:cNvPr id="0" name=""/>
        <dsp:cNvSpPr/>
      </dsp:nvSpPr>
      <dsp:spPr>
        <a:xfrm>
          <a:off x="3469801" y="4408620"/>
          <a:ext cx="1184850" cy="1647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Submitted evaluation &amp; sources for grading by instructors </a:t>
          </a:r>
          <a:endParaRPr lang="en-CA" sz="1400" b="1" kern="1200" dirty="0"/>
        </a:p>
      </dsp:txBody>
      <dsp:txXfrm>
        <a:off x="3469801" y="4408620"/>
        <a:ext cx="1184850" cy="1647367"/>
      </dsp:txXfrm>
    </dsp:sp>
    <dsp:sp modelId="{0A7BA83D-C291-4BCB-9A76-A9D4356AB9B2}">
      <dsp:nvSpPr>
        <dsp:cNvPr id="0" name=""/>
        <dsp:cNvSpPr/>
      </dsp:nvSpPr>
      <dsp:spPr>
        <a:xfrm>
          <a:off x="5388169" y="2269160"/>
          <a:ext cx="2822798" cy="59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DC0BF-97E5-42A0-B203-EA228669B2FD}">
      <dsp:nvSpPr>
        <dsp:cNvPr id="0" name=""/>
        <dsp:cNvSpPr/>
      </dsp:nvSpPr>
      <dsp:spPr>
        <a:xfrm>
          <a:off x="5420483" y="2299858"/>
          <a:ext cx="2822798" cy="59009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Librarian assessment</a:t>
          </a:r>
          <a:endParaRPr lang="en-CA" sz="1800" b="1" kern="1200" dirty="0"/>
        </a:p>
      </dsp:txBody>
      <dsp:txXfrm>
        <a:off x="5420483" y="2299858"/>
        <a:ext cx="2822798" cy="590096"/>
      </dsp:txXfrm>
    </dsp:sp>
    <dsp:sp modelId="{6B83FB2B-5002-4077-B462-E15959E77E36}">
      <dsp:nvSpPr>
        <dsp:cNvPr id="0" name=""/>
        <dsp:cNvSpPr/>
      </dsp:nvSpPr>
      <dsp:spPr>
        <a:xfrm>
          <a:off x="4701519" y="3132070"/>
          <a:ext cx="1593468" cy="209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3E07A-7823-49DB-BF43-E6FDD9765BEF}">
      <dsp:nvSpPr>
        <dsp:cNvPr id="0" name=""/>
        <dsp:cNvSpPr/>
      </dsp:nvSpPr>
      <dsp:spPr>
        <a:xfrm>
          <a:off x="4733833" y="3162768"/>
          <a:ext cx="1593468" cy="209503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Assesed100+ Wikipedia articles &amp; student research:</a:t>
          </a:r>
          <a:br>
            <a:rPr lang="en-US" sz="1400" b="1" kern="1200" dirty="0" smtClean="0"/>
          </a:br>
          <a:r>
            <a:rPr lang="en-US" sz="1400" b="1" kern="1200" dirty="0" smtClean="0"/>
            <a:t>errors, omissions, corroborations</a:t>
          </a:r>
          <a:endParaRPr lang="en-CA" sz="1400" b="1" kern="1200" dirty="0"/>
        </a:p>
      </dsp:txBody>
      <dsp:txXfrm>
        <a:off x="4733833" y="3162768"/>
        <a:ext cx="1593468" cy="2095032"/>
      </dsp:txXfrm>
    </dsp:sp>
    <dsp:sp modelId="{9F993E5A-7C34-400D-AA83-40497B34E18A}">
      <dsp:nvSpPr>
        <dsp:cNvPr id="0" name=""/>
        <dsp:cNvSpPr/>
      </dsp:nvSpPr>
      <dsp:spPr>
        <a:xfrm>
          <a:off x="6674289" y="3254161"/>
          <a:ext cx="1888342" cy="1591940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4BCF-BF56-4E84-9DC2-2345B05CFC8B}">
      <dsp:nvSpPr>
        <dsp:cNvPr id="0" name=""/>
        <dsp:cNvSpPr/>
      </dsp:nvSpPr>
      <dsp:spPr>
        <a:xfrm>
          <a:off x="6706604" y="3284860"/>
          <a:ext cx="1888342" cy="159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Arrived at assessment of Wikipedia; </a:t>
          </a:r>
          <a:r>
            <a:rPr lang="en-US" sz="1400" b="0" kern="1200" dirty="0" smtClean="0"/>
            <a:t>(</a:t>
          </a:r>
          <a:r>
            <a:rPr lang="en-US" sz="1200" b="0" kern="1200" dirty="0" smtClean="0"/>
            <a:t>accuracy, completeness, objectivity, presentation, quality) </a:t>
          </a:r>
          <a:endParaRPr lang="en-CA" sz="1200" b="0" kern="1200" dirty="0"/>
        </a:p>
      </dsp:txBody>
      <dsp:txXfrm>
        <a:off x="6706604" y="3284860"/>
        <a:ext cx="1888342" cy="1591940"/>
      </dsp:txXfrm>
    </dsp:sp>
    <dsp:sp modelId="{76EB1656-DC36-4E11-B54A-FB0BF9A15E6D}">
      <dsp:nvSpPr>
        <dsp:cNvPr id="0" name=""/>
        <dsp:cNvSpPr/>
      </dsp:nvSpPr>
      <dsp:spPr>
        <a:xfrm>
          <a:off x="6673287" y="5165047"/>
          <a:ext cx="1014201" cy="105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6724-DCB6-4E77-85F3-E9707FF9BA0F}">
      <dsp:nvSpPr>
        <dsp:cNvPr id="0" name=""/>
        <dsp:cNvSpPr/>
      </dsp:nvSpPr>
      <dsp:spPr>
        <a:xfrm>
          <a:off x="6705601" y="5195746"/>
          <a:ext cx="1014201" cy="105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Assessed student selected sources  </a:t>
          </a:r>
          <a:endParaRPr lang="en-CA" sz="1400" b="1" kern="1200" dirty="0"/>
        </a:p>
      </dsp:txBody>
      <dsp:txXfrm>
        <a:off x="6705601" y="5195746"/>
        <a:ext cx="1014201" cy="10526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F40AA-4F9E-424E-B39E-28E8C2F1678E}">
      <dsp:nvSpPr>
        <dsp:cNvPr id="0" name=""/>
        <dsp:cNvSpPr/>
      </dsp:nvSpPr>
      <dsp:spPr>
        <a:xfrm>
          <a:off x="6799568" y="2859256"/>
          <a:ext cx="380819" cy="2305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849"/>
              </a:lnTo>
              <a:lnTo>
                <a:pt x="380819" y="2278849"/>
              </a:lnTo>
              <a:lnTo>
                <a:pt x="380819" y="23057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4DCB-1DD2-4F70-9C82-619EF9E21D60}">
      <dsp:nvSpPr>
        <dsp:cNvPr id="0" name=""/>
        <dsp:cNvSpPr/>
      </dsp:nvSpPr>
      <dsp:spPr>
        <a:xfrm>
          <a:off x="6799568" y="2859256"/>
          <a:ext cx="818892" cy="39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63"/>
              </a:lnTo>
              <a:lnTo>
                <a:pt x="818892" y="367963"/>
              </a:lnTo>
              <a:lnTo>
                <a:pt x="818892" y="39490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E1CE5-6010-4A9D-AD43-059FE9384971}">
      <dsp:nvSpPr>
        <dsp:cNvPr id="0" name=""/>
        <dsp:cNvSpPr/>
      </dsp:nvSpPr>
      <dsp:spPr>
        <a:xfrm>
          <a:off x="5498253" y="2859256"/>
          <a:ext cx="1301315" cy="272813"/>
        </a:xfrm>
        <a:custGeom>
          <a:avLst/>
          <a:gdLst/>
          <a:ahLst/>
          <a:cxnLst/>
          <a:rect l="0" t="0" r="0" b="0"/>
          <a:pathLst>
            <a:path>
              <a:moveTo>
                <a:pt x="1301315" y="0"/>
              </a:moveTo>
              <a:lnTo>
                <a:pt x="1301315" y="245871"/>
              </a:lnTo>
              <a:lnTo>
                <a:pt x="0" y="245871"/>
              </a:lnTo>
              <a:lnTo>
                <a:pt x="0" y="272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B2341-CA27-4EC4-A790-D13FEB971948}">
      <dsp:nvSpPr>
        <dsp:cNvPr id="0" name=""/>
        <dsp:cNvSpPr/>
      </dsp:nvSpPr>
      <dsp:spPr>
        <a:xfrm>
          <a:off x="4831797" y="1839059"/>
          <a:ext cx="1967770" cy="43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158"/>
              </a:lnTo>
              <a:lnTo>
                <a:pt x="1967770" y="403158"/>
              </a:lnTo>
              <a:lnTo>
                <a:pt x="1967770" y="43010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677B-1C9D-4972-B172-96FA5EEF168F}">
      <dsp:nvSpPr>
        <dsp:cNvPr id="0" name=""/>
        <dsp:cNvSpPr/>
      </dsp:nvSpPr>
      <dsp:spPr>
        <a:xfrm>
          <a:off x="2241916" y="2808219"/>
          <a:ext cx="1787995" cy="156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760"/>
              </a:lnTo>
              <a:lnTo>
                <a:pt x="1787995" y="1542760"/>
              </a:lnTo>
              <a:lnTo>
                <a:pt x="1787995" y="15697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3052B-BAA0-49A2-974B-71733735C295}">
      <dsp:nvSpPr>
        <dsp:cNvPr id="0" name=""/>
        <dsp:cNvSpPr/>
      </dsp:nvSpPr>
      <dsp:spPr>
        <a:xfrm>
          <a:off x="2241916" y="2808219"/>
          <a:ext cx="388141" cy="88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961"/>
              </a:lnTo>
              <a:lnTo>
                <a:pt x="388141" y="856961"/>
              </a:lnTo>
              <a:lnTo>
                <a:pt x="388141" y="88390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1CF9B-FAC1-41BF-87C0-16C0C512729F}">
      <dsp:nvSpPr>
        <dsp:cNvPr id="0" name=""/>
        <dsp:cNvSpPr/>
      </dsp:nvSpPr>
      <dsp:spPr>
        <a:xfrm>
          <a:off x="935540" y="2808219"/>
          <a:ext cx="1306375" cy="350503"/>
        </a:xfrm>
        <a:custGeom>
          <a:avLst/>
          <a:gdLst/>
          <a:ahLst/>
          <a:cxnLst/>
          <a:rect l="0" t="0" r="0" b="0"/>
          <a:pathLst>
            <a:path>
              <a:moveTo>
                <a:pt x="1306375" y="0"/>
              </a:moveTo>
              <a:lnTo>
                <a:pt x="1306375" y="323561"/>
              </a:lnTo>
              <a:lnTo>
                <a:pt x="0" y="323561"/>
              </a:lnTo>
              <a:lnTo>
                <a:pt x="0" y="35050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5CEFA-6087-45C8-8309-58654336B221}">
      <dsp:nvSpPr>
        <dsp:cNvPr id="0" name=""/>
        <dsp:cNvSpPr/>
      </dsp:nvSpPr>
      <dsp:spPr>
        <a:xfrm>
          <a:off x="2241916" y="1839059"/>
          <a:ext cx="2589881" cy="432739"/>
        </a:xfrm>
        <a:custGeom>
          <a:avLst/>
          <a:gdLst/>
          <a:ahLst/>
          <a:cxnLst/>
          <a:rect l="0" t="0" r="0" b="0"/>
          <a:pathLst>
            <a:path>
              <a:moveTo>
                <a:pt x="2589881" y="0"/>
              </a:moveTo>
              <a:lnTo>
                <a:pt x="2589881" y="405797"/>
              </a:lnTo>
              <a:lnTo>
                <a:pt x="0" y="405797"/>
              </a:lnTo>
              <a:lnTo>
                <a:pt x="0" y="43273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09707-0388-4FDB-A633-F758D87451E4}">
      <dsp:nvSpPr>
        <dsp:cNvPr id="0" name=""/>
        <dsp:cNvSpPr/>
      </dsp:nvSpPr>
      <dsp:spPr>
        <a:xfrm>
          <a:off x="1923510" y="217622"/>
          <a:ext cx="5816575" cy="162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51D5-92B4-464B-AA2A-FCE0294928DC}">
      <dsp:nvSpPr>
        <dsp:cNvPr id="0" name=""/>
        <dsp:cNvSpPr/>
      </dsp:nvSpPr>
      <dsp:spPr>
        <a:xfrm>
          <a:off x="1955824" y="248320"/>
          <a:ext cx="5816575" cy="1621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Wikipedia  Research</a:t>
          </a:r>
          <a:br>
            <a:rPr lang="en-US" sz="1800" b="1" kern="1200" dirty="0" smtClean="0"/>
          </a:br>
          <a:r>
            <a:rPr lang="en-US" sz="1800" b="1" kern="1200" dirty="0" smtClean="0"/>
            <a:t>MIS faculty initiated project</a:t>
          </a:r>
          <a:br>
            <a:rPr lang="en-US" sz="1800" b="1" kern="1200" dirty="0" smtClean="0"/>
          </a:br>
          <a:r>
            <a:rPr lang="en-US" sz="1800" b="1" kern="1200" dirty="0" smtClean="0"/>
            <a:t>randomly selected 100+ Wikipedia articles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 </a:t>
          </a:r>
          <a:endParaRPr lang="en-CA" sz="1800" b="1" kern="1200" dirty="0"/>
        </a:p>
      </dsp:txBody>
      <dsp:txXfrm>
        <a:off x="1955824" y="248320"/>
        <a:ext cx="5816575" cy="1621437"/>
      </dsp:txXfrm>
    </dsp:sp>
    <dsp:sp modelId="{D71FF203-F0E6-47BB-B3A7-69D85150D4FF}">
      <dsp:nvSpPr>
        <dsp:cNvPr id="0" name=""/>
        <dsp:cNvSpPr/>
      </dsp:nvSpPr>
      <dsp:spPr>
        <a:xfrm>
          <a:off x="836748" y="2271799"/>
          <a:ext cx="2810336" cy="536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776D4-07B2-4604-B409-CDEA92BC0C9C}">
      <dsp:nvSpPr>
        <dsp:cNvPr id="0" name=""/>
        <dsp:cNvSpPr/>
      </dsp:nvSpPr>
      <dsp:spPr>
        <a:xfrm>
          <a:off x="869062" y="2302497"/>
          <a:ext cx="2810336" cy="53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assessment</a:t>
          </a:r>
          <a:endParaRPr lang="en-CA" sz="1800" b="1" kern="1200" dirty="0"/>
        </a:p>
      </dsp:txBody>
      <dsp:txXfrm>
        <a:off x="869062" y="2302497"/>
        <a:ext cx="2810336" cy="536419"/>
      </dsp:txXfrm>
    </dsp:sp>
    <dsp:sp modelId="{1ED416BD-1209-4D39-8775-685CB7363836}">
      <dsp:nvSpPr>
        <dsp:cNvPr id="0" name=""/>
        <dsp:cNvSpPr/>
      </dsp:nvSpPr>
      <dsp:spPr>
        <a:xfrm>
          <a:off x="86821" y="3158722"/>
          <a:ext cx="1697439" cy="1821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0AC83-2492-4448-987E-4E72143DDE19}">
      <dsp:nvSpPr>
        <dsp:cNvPr id="0" name=""/>
        <dsp:cNvSpPr/>
      </dsp:nvSpPr>
      <dsp:spPr>
        <a:xfrm>
          <a:off x="119135" y="3189421"/>
          <a:ext cx="1697439" cy="182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Assigned  2 Wikipedia articles/student: errors, omissions, corroborations</a:t>
          </a:r>
          <a:endParaRPr lang="en-CA" sz="1400" b="1" kern="1200" dirty="0"/>
        </a:p>
      </dsp:txBody>
      <dsp:txXfrm>
        <a:off x="119135" y="3189421"/>
        <a:ext cx="1697439" cy="1821949"/>
      </dsp:txXfrm>
    </dsp:sp>
    <dsp:sp modelId="{8814A65B-3940-43DF-A6FE-17BDBE213F7F}">
      <dsp:nvSpPr>
        <dsp:cNvPr id="0" name=""/>
        <dsp:cNvSpPr/>
      </dsp:nvSpPr>
      <dsp:spPr>
        <a:xfrm>
          <a:off x="1932325" y="3692123"/>
          <a:ext cx="1395466" cy="1787934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6C930-DCF1-44C3-83FA-D64ABE578FDF}">
      <dsp:nvSpPr>
        <dsp:cNvPr id="0" name=""/>
        <dsp:cNvSpPr/>
      </dsp:nvSpPr>
      <dsp:spPr>
        <a:xfrm>
          <a:off x="1964639" y="3722821"/>
          <a:ext cx="1395466" cy="178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Located  &amp; categorized 4-7 independent sources per Wikipedia article</a:t>
          </a:r>
          <a:endParaRPr lang="en-CA" sz="1400" b="1" kern="1200" dirty="0"/>
        </a:p>
      </dsp:txBody>
      <dsp:txXfrm>
        <a:off x="1964639" y="3722821"/>
        <a:ext cx="1395466" cy="1787934"/>
      </dsp:txXfrm>
    </dsp:sp>
    <dsp:sp modelId="{14C09D0B-C60C-4889-A6B4-EBC3D233A4AD}">
      <dsp:nvSpPr>
        <dsp:cNvPr id="0" name=""/>
        <dsp:cNvSpPr/>
      </dsp:nvSpPr>
      <dsp:spPr>
        <a:xfrm>
          <a:off x="3437486" y="4377922"/>
          <a:ext cx="1184850" cy="1647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F462-231A-4F99-A812-293BB4350D9E}">
      <dsp:nvSpPr>
        <dsp:cNvPr id="0" name=""/>
        <dsp:cNvSpPr/>
      </dsp:nvSpPr>
      <dsp:spPr>
        <a:xfrm>
          <a:off x="3469801" y="4408620"/>
          <a:ext cx="1184850" cy="1647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Submitted evaluation &amp; sources for grading by instructors </a:t>
          </a:r>
          <a:endParaRPr lang="en-CA" sz="1400" b="1" kern="1200" dirty="0"/>
        </a:p>
      </dsp:txBody>
      <dsp:txXfrm>
        <a:off x="3469801" y="4408620"/>
        <a:ext cx="1184850" cy="1647367"/>
      </dsp:txXfrm>
    </dsp:sp>
    <dsp:sp modelId="{0A7BA83D-C291-4BCB-9A76-A9D4356AB9B2}">
      <dsp:nvSpPr>
        <dsp:cNvPr id="0" name=""/>
        <dsp:cNvSpPr/>
      </dsp:nvSpPr>
      <dsp:spPr>
        <a:xfrm>
          <a:off x="5388169" y="2269160"/>
          <a:ext cx="2822798" cy="59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DC0BF-97E5-42A0-B203-EA228669B2FD}">
      <dsp:nvSpPr>
        <dsp:cNvPr id="0" name=""/>
        <dsp:cNvSpPr/>
      </dsp:nvSpPr>
      <dsp:spPr>
        <a:xfrm>
          <a:off x="5420483" y="2299858"/>
          <a:ext cx="2822798" cy="590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Librarian assessment</a:t>
          </a:r>
          <a:endParaRPr lang="en-CA" sz="1800" b="1" kern="1200" dirty="0"/>
        </a:p>
      </dsp:txBody>
      <dsp:txXfrm>
        <a:off x="5420483" y="2299858"/>
        <a:ext cx="2822798" cy="590096"/>
      </dsp:txXfrm>
    </dsp:sp>
    <dsp:sp modelId="{6B83FB2B-5002-4077-B462-E15959E77E36}">
      <dsp:nvSpPr>
        <dsp:cNvPr id="0" name=""/>
        <dsp:cNvSpPr/>
      </dsp:nvSpPr>
      <dsp:spPr>
        <a:xfrm>
          <a:off x="4701519" y="3132070"/>
          <a:ext cx="1593468" cy="209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3E07A-7823-49DB-BF43-E6FDD9765BEF}">
      <dsp:nvSpPr>
        <dsp:cNvPr id="0" name=""/>
        <dsp:cNvSpPr/>
      </dsp:nvSpPr>
      <dsp:spPr>
        <a:xfrm>
          <a:off x="4733833" y="3162768"/>
          <a:ext cx="1593468" cy="2095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Assesed100+ Wikipedia articles &amp; student research:</a:t>
          </a:r>
          <a:br>
            <a:rPr lang="en-US" sz="1400" b="1" kern="1200" dirty="0" smtClean="0"/>
          </a:br>
          <a:r>
            <a:rPr lang="en-US" sz="1400" b="1" kern="1200" dirty="0" smtClean="0"/>
            <a:t>errors, omissions, corroborations</a:t>
          </a:r>
          <a:endParaRPr lang="en-CA" sz="1400" b="1" kern="1200" dirty="0"/>
        </a:p>
      </dsp:txBody>
      <dsp:txXfrm>
        <a:off x="4733833" y="3162768"/>
        <a:ext cx="1593468" cy="2095032"/>
      </dsp:txXfrm>
    </dsp:sp>
    <dsp:sp modelId="{9F993E5A-7C34-400D-AA83-40497B34E18A}">
      <dsp:nvSpPr>
        <dsp:cNvPr id="0" name=""/>
        <dsp:cNvSpPr/>
      </dsp:nvSpPr>
      <dsp:spPr>
        <a:xfrm>
          <a:off x="6674289" y="3254161"/>
          <a:ext cx="1888342" cy="1591940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4BCF-BF56-4E84-9DC2-2345B05CFC8B}">
      <dsp:nvSpPr>
        <dsp:cNvPr id="0" name=""/>
        <dsp:cNvSpPr/>
      </dsp:nvSpPr>
      <dsp:spPr>
        <a:xfrm>
          <a:off x="6706604" y="3284860"/>
          <a:ext cx="1888342" cy="159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Arrived at assessment of Wikipedia; </a:t>
          </a:r>
          <a:r>
            <a:rPr lang="en-US" sz="1400" b="0" kern="1200" dirty="0" smtClean="0"/>
            <a:t>(</a:t>
          </a:r>
          <a:r>
            <a:rPr lang="en-US" sz="1200" b="0" kern="1200" dirty="0" smtClean="0"/>
            <a:t>accuracy, completeness, objectivity, presentation, quality) </a:t>
          </a:r>
          <a:endParaRPr lang="en-CA" sz="1200" b="0" kern="1200" dirty="0"/>
        </a:p>
      </dsp:txBody>
      <dsp:txXfrm>
        <a:off x="6706604" y="3284860"/>
        <a:ext cx="1888342" cy="1591940"/>
      </dsp:txXfrm>
    </dsp:sp>
    <dsp:sp modelId="{76EB1656-DC36-4E11-B54A-FB0BF9A15E6D}">
      <dsp:nvSpPr>
        <dsp:cNvPr id="0" name=""/>
        <dsp:cNvSpPr/>
      </dsp:nvSpPr>
      <dsp:spPr>
        <a:xfrm>
          <a:off x="6673287" y="5165047"/>
          <a:ext cx="1014201" cy="1052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6724-DCB6-4E77-85F3-E9707FF9BA0F}">
      <dsp:nvSpPr>
        <dsp:cNvPr id="0" name=""/>
        <dsp:cNvSpPr/>
      </dsp:nvSpPr>
      <dsp:spPr>
        <a:xfrm>
          <a:off x="6705601" y="5195746"/>
          <a:ext cx="1014201" cy="105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Assessed student selected sources  </a:t>
          </a:r>
          <a:endParaRPr lang="en-CA" sz="1400" b="1" kern="1200" dirty="0"/>
        </a:p>
      </dsp:txBody>
      <dsp:txXfrm>
        <a:off x="6705601" y="5195746"/>
        <a:ext cx="1014201" cy="105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7642F-F510-4A09-8996-1E6EE2EFA159}" type="datetimeFigureOut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2272-B26D-4676-89C3-1CAD95F3E76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9697-E3CE-49E4-8F07-1FF265B7AF7C}" type="datetimeFigureOut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E6A6-BB3C-4E9B-A7A5-08E00861171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22</a:t>
            </a:fld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24</a:t>
            </a:fld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28</a:t>
            </a:fld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E6A6-BB3C-4E9B-A7A5-08E008611718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012C23-A86B-4A6E-8A19-84ED12713C5D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3E5E6-86A9-491B-9D09-2047EF94ACA9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44CC9-A31D-4D87-8368-E3ADE89F8266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C82D8-4A7B-428D-AD1E-83784B23A03B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33B9E-6310-4512-8B59-CB963AEBD4CE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AED2F-A09D-4D42-ABAA-502BE3974D4A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4B530-6F9F-4F6C-AF28-2335863DFB57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3C946-8998-4E20-B5BD-0399E56347A0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7298BB-BAC4-46E8-8F5C-7B397B9F952F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8D1827-5914-45A7-942E-561DFAE6DFC3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1BFF73-896D-4A90-9404-7E762B5E6686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EAA7BA-C515-4CE2-A74E-D6A9025C5DC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gwrecks.com/porcelai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gwrecks.com/porcelai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west@ualberta.c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t.williamson@ualberta.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Good, the Bad &amp; the Ugly: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do students use quality sources?</a:t>
            </a:r>
            <a:endParaRPr lang="en-CA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Kathy West</a:t>
            </a:r>
          </a:p>
          <a:p>
            <a:r>
              <a:rPr lang="en-US" dirty="0" smtClean="0"/>
              <a:t>Janet Williamson</a:t>
            </a:r>
          </a:p>
          <a:p>
            <a:r>
              <a:rPr lang="en-US" dirty="0" smtClean="0"/>
              <a:t>University of Alberta Libraries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6EA7-E38B-4C88-85B4-A639251E2678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8" name="Picture 7" descr="UAC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74141"/>
            <a:ext cx="1257300" cy="125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C946-8998-4E20-B5BD-0399E56347A0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C946-8998-4E20-B5BD-0399E56347A0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C946-8998-4E20-B5BD-0399E56347A0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References utilized and categorized by students for 100+ Wikipedia articles</a:t>
            </a:r>
          </a:p>
          <a:p>
            <a:pPr lvl="1"/>
            <a:r>
              <a:rPr lang="en-US" dirty="0" smtClean="0"/>
              <a:t>Random sample– 50 Wikipedia articles</a:t>
            </a:r>
          </a:p>
          <a:p>
            <a:pPr lvl="2"/>
            <a:r>
              <a:rPr lang="en-US" dirty="0" smtClean="0"/>
              <a:t>Yielded 1258 student sources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8850-A163-450B-A308-40094BFB4B3E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topics: </a:t>
            </a:r>
          </a:p>
          <a:p>
            <a:pPr lvl="1"/>
            <a:r>
              <a:rPr lang="en-US" dirty="0" smtClean="0"/>
              <a:t>geography, </a:t>
            </a:r>
          </a:p>
          <a:p>
            <a:pPr lvl="1"/>
            <a:r>
              <a:rPr lang="en-US" dirty="0" smtClean="0"/>
              <a:t>technology, </a:t>
            </a:r>
          </a:p>
          <a:p>
            <a:pPr lvl="1"/>
            <a:r>
              <a:rPr lang="en-US" dirty="0" smtClean="0"/>
              <a:t>science, </a:t>
            </a:r>
          </a:p>
          <a:p>
            <a:pPr lvl="1"/>
            <a:r>
              <a:rPr lang="en-US" dirty="0" smtClean="0"/>
              <a:t>popular culture, </a:t>
            </a:r>
          </a:p>
          <a:p>
            <a:pPr lvl="1"/>
            <a:r>
              <a:rPr lang="en-US" dirty="0" smtClean="0"/>
              <a:t>person, </a:t>
            </a:r>
          </a:p>
          <a:p>
            <a:pPr lvl="1"/>
            <a:r>
              <a:rPr lang="en-US" dirty="0" smtClean="0"/>
              <a:t>history, </a:t>
            </a:r>
          </a:p>
          <a:p>
            <a:pPr lvl="1"/>
            <a:r>
              <a:rPr lang="en-US" dirty="0" smtClean="0"/>
              <a:t>arts, </a:t>
            </a:r>
          </a:p>
          <a:p>
            <a:pPr lvl="1"/>
            <a:r>
              <a:rPr lang="en-US" dirty="0" smtClean="0"/>
              <a:t>politics, </a:t>
            </a:r>
          </a:p>
          <a:p>
            <a:pPr lvl="1"/>
            <a:r>
              <a:rPr lang="en-US" dirty="0" smtClean="0"/>
              <a:t>entity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D27C-3905-4B79-8C58-A0D96BA96B6A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categorized: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Academic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Government/ public institution: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Professional book or journal publisher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Corporate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Personal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Unknown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8E49-130B-4F5B-AF0B-0AB9B99CEF8A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5A1E-A39E-4D05-9DBE-95628DD3FF6F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262426"/>
            <a:ext cx="2667000" cy="19082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1258</a:t>
            </a:r>
            <a:r>
              <a:rPr lang="en-US" dirty="0" smtClean="0">
                <a:solidFill>
                  <a:schemeClr val="bg1"/>
                </a:solidFill>
              </a:rPr>
              <a:t> 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which </a:t>
            </a:r>
            <a:r>
              <a:rPr lang="en-US" sz="3200" dirty="0" smtClean="0">
                <a:solidFill>
                  <a:schemeClr val="bg1"/>
                </a:solidFill>
              </a:rPr>
              <a:t>1189 </a:t>
            </a:r>
            <a:r>
              <a:rPr lang="en-US" dirty="0" smtClean="0">
                <a:solidFill>
                  <a:schemeClr val="bg1"/>
                </a:solidFill>
              </a:rPr>
              <a:t>were findable and categorized them .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971800"/>
            <a:ext cx="254909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of a man with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magnifying glass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categorized vs. Librarian categorized</a:t>
            </a:r>
          </a:p>
          <a:p>
            <a:pPr lvl="1"/>
            <a:r>
              <a:rPr lang="en-US" dirty="0" smtClean="0"/>
              <a:t>(academic</a:t>
            </a:r>
            <a:r>
              <a:rPr lang="en-US" smtClean="0"/>
              <a:t>, government, </a:t>
            </a:r>
            <a:r>
              <a:rPr lang="en-US" dirty="0" smtClean="0"/>
              <a:t>professional publisher, corporate, personal, unknown)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Coded for print vs. online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Coded for library resources vs. web</a:t>
            </a:r>
          </a:p>
          <a:p>
            <a:pPr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B998-ADF3-4CE3-A720-4E6DE4698787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02B8-E079-497C-A6B7-8630BFD7F55F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600" dirty="0" smtClean="0"/>
              <a:t>Methodology: example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86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1295400"/>
            <a:ext cx="610776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</a:t>
            </a:r>
            <a:r>
              <a:rPr lang="en-US" b="1" dirty="0" smtClean="0">
                <a:solidFill>
                  <a:schemeClr val="bg1"/>
                </a:solidFill>
                <a:hlinkClick r:id="rId4"/>
              </a:rPr>
              <a:t>http://www.mingwrecks.com/porcelain.html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BBEF-ED6D-4D16-81F6-E30C0F67C55F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600" dirty="0" smtClean="0"/>
              <a:t>Methodology: example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86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1295400"/>
            <a:ext cx="610776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</a:t>
            </a:r>
            <a:r>
              <a:rPr lang="en-US" b="1" dirty="0" smtClean="0">
                <a:solidFill>
                  <a:schemeClr val="bg1"/>
                </a:solidFill>
                <a:hlinkClick r:id="rId4"/>
              </a:rPr>
              <a:t>http://www.mingwrecks.com/porcelain.html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704272"/>
            <a:ext cx="3770584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Blue and white porcelain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Student classified  - Academic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Librarian classified  - Corporate</a:t>
            </a:r>
            <a:endParaRPr lang="en-CA" b="1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Credibility: </a:t>
            </a:r>
            <a:r>
              <a:rPr lang="en-US" dirty="0" smtClean="0"/>
              <a:t>capable of being believed or believable</a:t>
            </a:r>
          </a:p>
          <a:p>
            <a:r>
              <a:rPr lang="en-US" b="1" dirty="0" smtClean="0"/>
              <a:t>Veracity: </a:t>
            </a:r>
            <a:r>
              <a:rPr lang="en-US" dirty="0" smtClean="0"/>
              <a:t>agreement with actual facts; accordance with the truth</a:t>
            </a:r>
          </a:p>
          <a:p>
            <a:r>
              <a:rPr lang="en-US" b="1" dirty="0" smtClean="0"/>
              <a:t>Authoritative: </a:t>
            </a:r>
            <a:r>
              <a:rPr lang="en-US" dirty="0" smtClean="0"/>
              <a:t>proceeding from a competent authority</a:t>
            </a:r>
          </a:p>
          <a:p>
            <a:r>
              <a:rPr lang="en-US" b="1" dirty="0" smtClean="0"/>
              <a:t>Objectivity: </a:t>
            </a:r>
            <a:r>
              <a:rPr lang="en-US" dirty="0" smtClean="0"/>
              <a:t>the ability to consider, information, without being influenced by personal feelings or opinions; impartiality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i="1" dirty="0" smtClean="0"/>
              <a:t>Oxford English Dictionary 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16A6-21F7-4E83-81EC-8AB9FF77FB9F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Findings: format</a:t>
            </a:r>
            <a:endParaRPr lang="en-CA" sz="3700" dirty="0"/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81138"/>
            <a:ext cx="66968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E01-7121-4292-910D-5F921A10E9EB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 library vs. web</a:t>
            </a:r>
            <a:endParaRPr lang="en-CA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045" y="1295400"/>
            <a:ext cx="7249555" cy="48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BC25-9BC4-4944-BB15-53DD8DF28D1A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 types of sources</a:t>
            </a:r>
            <a:endParaRPr lang="en-CA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356" y="1481138"/>
            <a:ext cx="666806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 The Good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64% of student assessment accurate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/>
              <a:t>% correctly categorized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3941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73C8-CE03-424F-B6DC-12403AEEF194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333" y="1142999"/>
            <a:ext cx="6382467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The Bad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36% of student assessment inaccurate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/>
              <a:t>% incorrectly categorized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FFFC-38C6-4252-8DD6-D768F15D892E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7452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71877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8% of academic sources incorrectly categorized as government</a:t>
            </a:r>
          </a:p>
          <a:p>
            <a:pPr lvl="1"/>
            <a:r>
              <a:rPr lang="en-US" dirty="0" smtClean="0"/>
              <a:t>Cornell University Law School</a:t>
            </a:r>
          </a:p>
          <a:p>
            <a:pPr lvl="1"/>
            <a:r>
              <a:rPr lang="en-US" dirty="0" smtClean="0"/>
              <a:t>UBC- Library</a:t>
            </a:r>
          </a:p>
          <a:p>
            <a:pPr lvl="1"/>
            <a:r>
              <a:rPr lang="en-US" dirty="0" smtClean="0"/>
              <a:t>Harvard Kennedy School</a:t>
            </a:r>
          </a:p>
          <a:p>
            <a:pPr lvl="1"/>
            <a:r>
              <a:rPr lang="en-US" dirty="0" smtClean="0"/>
              <a:t>British History Online</a:t>
            </a:r>
          </a:p>
          <a:p>
            <a:pPr lvl="1"/>
            <a:r>
              <a:rPr lang="en-US" dirty="0" err="1" smtClean="0"/>
              <a:t>Holbourne</a:t>
            </a:r>
            <a:r>
              <a:rPr lang="en-US" dirty="0" smtClean="0"/>
              <a:t> Museum of Art, University of Bath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EC8-FF9B-4B43-9967-42BC629B5211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(sort of)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20% of corporate sources incorrectly categorized as professional publishers</a:t>
            </a:r>
          </a:p>
          <a:p>
            <a:pPr lvl="1"/>
            <a:r>
              <a:rPr lang="en-US" dirty="0" smtClean="0"/>
              <a:t>ABC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About.com</a:t>
            </a:r>
          </a:p>
          <a:p>
            <a:pPr lvl="1"/>
            <a:r>
              <a:rPr lang="en-US" dirty="0" smtClean="0"/>
              <a:t>NBC</a:t>
            </a:r>
          </a:p>
          <a:p>
            <a:pPr lvl="1"/>
            <a:r>
              <a:rPr lang="en-US" dirty="0" err="1" smtClean="0"/>
              <a:t>AllExperts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(sort of)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The Ugly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academic </a:t>
            </a:r>
            <a:r>
              <a:rPr lang="en-US" b="1" dirty="0" err="1" smtClean="0"/>
              <a:t>vs</a:t>
            </a:r>
            <a:r>
              <a:rPr lang="en-US" b="1" dirty="0" smtClean="0"/>
              <a:t> professional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194174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corporate </a:t>
            </a:r>
            <a:r>
              <a:rPr lang="en-US" b="1" dirty="0" err="1" smtClean="0"/>
              <a:t>vs</a:t>
            </a:r>
            <a:r>
              <a:rPr lang="en-US" b="1" dirty="0" smtClean="0"/>
              <a:t> government &amp; professional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1B8C-2470-42B6-8F04-7F0CFDD536CF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28</a:t>
            </a:fld>
            <a:endParaRPr lang="en-CA" dirty="0"/>
          </a:p>
        </p:txBody>
      </p:sp>
      <p:pic>
        <p:nvPicPr>
          <p:cNvPr id="1026" name="Picture 2" descr="C:\Documents and Settings\jwilliam\Local Settings\Temporary Internet Files\Content.IE5\QNLP94YZ\MPj040926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4937760" cy="403998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10% of corporate sources incorrectly categorized as government </a:t>
            </a:r>
          </a:p>
          <a:p>
            <a:pPr lvl="1"/>
            <a:r>
              <a:rPr lang="en-US" dirty="0" smtClean="0"/>
              <a:t>National Duckpin Bowling Congress</a:t>
            </a:r>
          </a:p>
          <a:p>
            <a:pPr lvl="1"/>
            <a:r>
              <a:rPr lang="en-US" dirty="0" smtClean="0"/>
              <a:t>Academy of Motion Picture Arts and Science</a:t>
            </a:r>
          </a:p>
          <a:p>
            <a:pPr lvl="1"/>
            <a:r>
              <a:rPr lang="en-US" dirty="0" smtClean="0"/>
              <a:t>Belle Glade Chamber of Commerce</a:t>
            </a:r>
          </a:p>
          <a:p>
            <a:pPr lvl="1"/>
            <a:r>
              <a:rPr lang="en-US" dirty="0" smtClean="0"/>
              <a:t>British Columbia Construction Association</a:t>
            </a:r>
          </a:p>
          <a:p>
            <a:pPr lvl="1"/>
            <a:r>
              <a:rPr lang="en-US" dirty="0" smtClean="0"/>
              <a:t>National Tertiary Education Union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C946-8998-4E20-B5BD-0399E56347A0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457200" y="381000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20% of corporate sources incorrectly categorized as professional publisher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 Operations. Com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Amazon</a:t>
            </a:r>
          </a:p>
          <a:p>
            <a:pPr lvl="1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Gamesspot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Howstuffworks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Googlemaps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MTV</a:t>
            </a: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14 % of professional publisher sources incorrectly categorized as academic</a:t>
            </a:r>
          </a:p>
          <a:p>
            <a:pPr lvl="1"/>
            <a:r>
              <a:rPr lang="en-US" dirty="0" smtClean="0"/>
              <a:t>Encyclopedia Britannica</a:t>
            </a:r>
          </a:p>
          <a:p>
            <a:pPr lvl="1"/>
            <a:r>
              <a:rPr lang="en-US" dirty="0" smtClean="0"/>
              <a:t>Encarta</a:t>
            </a:r>
          </a:p>
          <a:p>
            <a:pPr lvl="1"/>
            <a:r>
              <a:rPr lang="en-US" dirty="0" smtClean="0"/>
              <a:t>Canadian Writer’s Pocket Guide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55B4-76A0-4042-BAA9-2228F3F9C917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31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4 % academic sources incorrectly categorized as professional publisher</a:t>
            </a:r>
          </a:p>
          <a:p>
            <a:pPr lvl="1"/>
            <a:r>
              <a:rPr lang="en-US" dirty="0" smtClean="0"/>
              <a:t>Sage Journals Online</a:t>
            </a:r>
          </a:p>
          <a:p>
            <a:pPr lvl="1"/>
            <a:r>
              <a:rPr lang="en-US" dirty="0" smtClean="0"/>
              <a:t>Kings University College</a:t>
            </a:r>
          </a:p>
          <a:p>
            <a:pPr lvl="1"/>
            <a:r>
              <a:rPr lang="en-US" dirty="0" smtClean="0"/>
              <a:t>Science Magazine, AAAS</a:t>
            </a:r>
          </a:p>
          <a:p>
            <a:pPr lvl="1"/>
            <a:r>
              <a:rPr lang="en-US" dirty="0" smtClean="0"/>
              <a:t>Journal of Pure and Applied Algebra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students have difficulties differentiating between refereed content and higher education content produced professional publishers.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Ugly: issue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253-B15D-4F3D-ACD1-A9CD7CBAC436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Ugly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91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recognized the types of sources they  used -- 64% of the time</a:t>
            </a:r>
          </a:p>
          <a:p>
            <a:r>
              <a:rPr lang="en-US" dirty="0" smtClean="0"/>
              <a:t>Students did not recognize the types of sources they used--36%  of the time</a:t>
            </a:r>
          </a:p>
          <a:p>
            <a:r>
              <a:rPr lang="en-US" dirty="0" smtClean="0"/>
              <a:t>In spite of incentives, students chose non-academic/corporate sources–- 81% sources identified with Google</a:t>
            </a:r>
          </a:p>
          <a:p>
            <a:r>
              <a:rPr lang="en-US" dirty="0" smtClean="0"/>
              <a:t>Accessibility is more critical to the students than quality information–- 91% sources were  online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517-9BD5-49ED-A972-B65227055266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TGB&amp;U conclusions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library websites and databases– still too confusing; not easy or convenient</a:t>
            </a:r>
          </a:p>
          <a:p>
            <a:pPr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TGB&amp;U implication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confusion:</a:t>
            </a:r>
          </a:p>
          <a:p>
            <a:pPr lvl="1"/>
            <a:r>
              <a:rPr lang="en-US" dirty="0" smtClean="0"/>
              <a:t>did not</a:t>
            </a:r>
            <a:r>
              <a:rPr lang="en-US" b="1" dirty="0" smtClean="0"/>
              <a:t> </a:t>
            </a:r>
            <a:r>
              <a:rPr lang="en-US" dirty="0" smtClean="0"/>
              <a:t>recognize the difference between  sites that used government info. vs. a actual government site</a:t>
            </a:r>
          </a:p>
          <a:p>
            <a:pPr lvl="1"/>
            <a:r>
              <a:rPr lang="en-US" dirty="0" smtClean="0"/>
              <a:t>terminology in organizations name interpreted incorrectly</a:t>
            </a:r>
          </a:p>
          <a:p>
            <a:pPr lvl="1"/>
            <a:r>
              <a:rPr lang="en-US" dirty="0" smtClean="0"/>
              <a:t>did not recognize distinction between professional publisher (are corporate entities) vs. commercial website </a:t>
            </a:r>
          </a:p>
          <a:p>
            <a:pPr lvl="1"/>
            <a:r>
              <a:rPr lang="en-US" dirty="0" smtClean="0"/>
              <a:t>did not recognize the distinction between refereed content vs. higher education content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TGB&amp;U conclusions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z.hubpages.com/u/62067_f52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0" y="609600"/>
            <a:ext cx="4438650" cy="51244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information literate student identifies a variety of types of sources… identifies the purpose and audience of potential resources in a variety of formats (e.g. popular, scholarly)…”</a:t>
            </a:r>
          </a:p>
          <a:p>
            <a:pPr lvl="1"/>
            <a:r>
              <a:rPr lang="en-US" dirty="0" smtClean="0"/>
              <a:t>(ACRL Standards 1.2.4)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6C97-2E60-4F7A-BDC9-DB549A14942C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lit– instruction</a:t>
            </a:r>
          </a:p>
          <a:p>
            <a:pPr lvl="1"/>
            <a:r>
              <a:rPr lang="en-US" dirty="0" smtClean="0"/>
              <a:t>What is a government site?</a:t>
            </a:r>
          </a:p>
          <a:p>
            <a:pPr lvl="2"/>
            <a:r>
              <a:rPr lang="en-US" dirty="0" smtClean="0"/>
              <a:t>Differentiating government from other organizations</a:t>
            </a:r>
          </a:p>
          <a:p>
            <a:pPr lvl="2"/>
            <a:r>
              <a:rPr lang="en-US" dirty="0" smtClean="0"/>
              <a:t>Differentiating sites that use government data</a:t>
            </a:r>
          </a:p>
          <a:p>
            <a:pPr lvl="1"/>
            <a:r>
              <a:rPr lang="en-US" dirty="0" smtClean="0"/>
              <a:t>What is the distinction between commercial website and professional publisher?</a:t>
            </a:r>
          </a:p>
          <a:p>
            <a:pPr lvl="1"/>
            <a:r>
              <a:rPr lang="en-US" dirty="0" smtClean="0"/>
              <a:t>What is the distinction between a refereed content vs. higher education content?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EBB6-B3D2-4B52-B342-F9C3FC8E115A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TGB&amp;U implication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Literature review</a:t>
            </a:r>
          </a:p>
          <a:p>
            <a:r>
              <a:rPr lang="en-US" sz="3200" dirty="0" smtClean="0"/>
              <a:t>Research study</a:t>
            </a:r>
          </a:p>
          <a:p>
            <a:r>
              <a:rPr lang="en-US" sz="3200" dirty="0" smtClean="0"/>
              <a:t>Methodology</a:t>
            </a:r>
          </a:p>
          <a:p>
            <a:r>
              <a:rPr lang="en-US" sz="3200" dirty="0" smtClean="0"/>
              <a:t>Findings</a:t>
            </a:r>
          </a:p>
          <a:p>
            <a:r>
              <a:rPr lang="en-US" sz="3200" dirty="0" smtClean="0"/>
              <a:t>Conclusions</a:t>
            </a:r>
          </a:p>
          <a:p>
            <a:r>
              <a:rPr lang="en-US" sz="3200" dirty="0" smtClean="0"/>
              <a:t>Implications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B7FB-C1AA-4944-8CEC-C54122FBC053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TGB&amp;U: plan</a:t>
            </a:r>
            <a:br>
              <a:rPr lang="en-US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Despite the fact that the students did not always use quality sources were they able to recognize credible Wikipedia articles?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TGB&amp;U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West, K. and Williamson, J. “Wikipedia: Friend or Foe?”, </a:t>
            </a:r>
            <a:r>
              <a:rPr lang="en-US" i="1" dirty="0" smtClean="0"/>
              <a:t>Reference Services Review </a:t>
            </a:r>
            <a:r>
              <a:rPr lang="en-US" dirty="0" smtClean="0"/>
              <a:t>, Vol. 37 No.3, pp.260-271.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Kathy West </a:t>
            </a:r>
            <a:r>
              <a:rPr lang="en-US" sz="2400" b="1" dirty="0" smtClean="0">
                <a:hlinkClick r:id="rId3"/>
              </a:rPr>
              <a:t>kathy.west@ualberta.ca</a:t>
            </a:r>
            <a:endParaRPr lang="en-US" sz="2400" b="1" dirty="0" smtClean="0"/>
          </a:p>
          <a:p>
            <a:r>
              <a:rPr lang="en-US" sz="2400" dirty="0" smtClean="0"/>
              <a:t>Janet Williamson </a:t>
            </a:r>
            <a:r>
              <a:rPr lang="en-US" sz="2400" b="1" dirty="0" smtClean="0">
                <a:hlinkClick r:id="rId4"/>
              </a:rPr>
              <a:t>janet.williamson@ualberta.ca</a:t>
            </a:r>
            <a:endParaRPr lang="en-US" sz="2400" b="1" dirty="0" smtClean="0"/>
          </a:p>
          <a:p>
            <a:r>
              <a:rPr lang="en-US" sz="2400" dirty="0" smtClean="0"/>
              <a:t>Address: </a:t>
            </a:r>
          </a:p>
          <a:p>
            <a:pPr lvl="1">
              <a:buNone/>
            </a:pPr>
            <a:r>
              <a:rPr lang="en-US" sz="2000" dirty="0" err="1" smtClean="0"/>
              <a:t>Winspear</a:t>
            </a:r>
            <a:r>
              <a:rPr lang="en-US" sz="2000" dirty="0" smtClean="0"/>
              <a:t> Business Library</a:t>
            </a:r>
          </a:p>
          <a:p>
            <a:pPr lvl="1">
              <a:buNone/>
            </a:pPr>
            <a:r>
              <a:rPr lang="en-US" sz="2000" dirty="0" smtClean="0"/>
              <a:t>1-18 Business Building</a:t>
            </a:r>
          </a:p>
          <a:p>
            <a:pPr lvl="1">
              <a:buNone/>
            </a:pPr>
            <a:r>
              <a:rPr lang="en-US" sz="2000" dirty="0" smtClean="0"/>
              <a:t>University of </a:t>
            </a:r>
            <a:r>
              <a:rPr lang="en-US" sz="2000" dirty="0" smtClean="0"/>
              <a:t>Alberta Libraries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Edmonton, AB, T6G 2R6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9498-A7B1-4C88-976A-6F66CD5F841C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42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“….my first step used to be the library, but it was too much information, now I just go to the Web.”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i="1" dirty="0" smtClean="0"/>
              <a:t>Student quote</a:t>
            </a:r>
            <a:r>
              <a:rPr lang="en-US" dirty="0" smtClean="0"/>
              <a:t>, Head and Eisenberg, 2009)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“…most participants believed that they, themselves, had the ability to discern the credibility of a … source, based on their ‘gut level’ interpretation….”</a:t>
            </a:r>
          </a:p>
          <a:p>
            <a:pPr>
              <a:buNone/>
            </a:pPr>
            <a:r>
              <a:rPr lang="en-US" dirty="0" smtClean="0"/>
              <a:t>	(Head and Eisenberg, 2009)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“I found one that had a purple background and blue writing and it was … a fun font, so I didn’t feel it was too good… a website to use as a reference.”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i="1" dirty="0" smtClean="0"/>
              <a:t>Student quote</a:t>
            </a:r>
            <a:r>
              <a:rPr lang="en-US" dirty="0" smtClean="0"/>
              <a:t>, McClure and Clink, 2009)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63E-2CFA-4C01-B0BA-F06365CDE712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convenience of access</a:t>
            </a:r>
          </a:p>
          <a:p>
            <a:r>
              <a:rPr lang="en-US" dirty="0" smtClean="0"/>
              <a:t>Want fast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EFBE-030E-491B-AE34-AE07D8FB666A}" type="datetime1">
              <a:rPr lang="en-US" smtClean="0"/>
              <a:pPr/>
              <a:t>3/3/2010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114800"/>
            <a:ext cx="282000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of an </a:t>
            </a:r>
            <a:r>
              <a:rPr lang="en-US" dirty="0" smtClean="0">
                <a:solidFill>
                  <a:schemeClr val="bg1"/>
                </a:solidFill>
              </a:rPr>
              <a:t>hamburger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9128-880E-45B2-97D9-3CAB154B7D3E}" type="datetime1">
              <a:rPr lang="en-US" smtClean="0"/>
              <a:pPr/>
              <a:t>3/3/2010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 Conference, OLA, February 2010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A7BA-C515-4CE2-A74E-D6A9025C5DCF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t="15526"/>
          <a:stretch>
            <a:fillRect/>
          </a:stretch>
        </p:blipFill>
        <p:spPr bwMode="auto">
          <a:xfrm>
            <a:off x="381000" y="762000"/>
            <a:ext cx="8406041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663713" y="2618281"/>
            <a:ext cx="5816575" cy="1621437"/>
            <a:chOff x="1955824" y="248320"/>
            <a:chExt cx="5816575" cy="1621437"/>
          </a:xfrm>
        </p:grpSpPr>
        <p:sp>
          <p:nvSpPr>
            <p:cNvPr id="7" name="Rounded Rectangle 6"/>
            <p:cNvSpPr/>
            <p:nvPr/>
          </p:nvSpPr>
          <p:spPr>
            <a:xfrm>
              <a:off x="1955824" y="248320"/>
              <a:ext cx="5816575" cy="16214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003314" y="295810"/>
              <a:ext cx="5721595" cy="1526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Wikipedia  Research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MIS faculty initiated project</a:t>
              </a:r>
              <a:br>
                <a:rPr lang="en-US" sz="1800" b="1" kern="1200" dirty="0" smtClean="0"/>
              </a:br>
              <a:r>
                <a:rPr lang="en-US" sz="1800" b="1" kern="1200" dirty="0" smtClean="0"/>
                <a:t>randomly selected 100+ Wikipedia articles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  </a:t>
              </a:r>
              <a:endParaRPr lang="en-CA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4B7B8A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solidFill>
          <a:schemeClr val="accent1">
            <a:lumMod val="50000"/>
          </a:schemeClr>
        </a:solidFill>
      </a:spPr>
      <a:bodyPr wrap="non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3617</TotalTime>
  <Words>1474</Words>
  <Application>Microsoft Office PowerPoint</Application>
  <PresentationFormat>On-screen Show (4:3)</PresentationFormat>
  <Paragraphs>404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The Good, the Bad &amp; the Ugly:  do students use quality sources?</vt:lpstr>
      <vt:lpstr>Definition</vt:lpstr>
      <vt:lpstr>Slide 3</vt:lpstr>
      <vt:lpstr> TGB&amp;U: plan </vt:lpstr>
      <vt:lpstr>Literature review</vt:lpstr>
      <vt:lpstr>Literature review</vt:lpstr>
      <vt:lpstr>Literature review</vt:lpstr>
      <vt:lpstr>Literature review</vt:lpstr>
      <vt:lpstr>Slide 9</vt:lpstr>
      <vt:lpstr>Slide 10</vt:lpstr>
      <vt:lpstr>Slide 11</vt:lpstr>
      <vt:lpstr>Slide 12</vt:lpstr>
      <vt:lpstr>Methodology</vt:lpstr>
      <vt:lpstr>Methodology</vt:lpstr>
      <vt:lpstr>Methodology</vt:lpstr>
      <vt:lpstr>Methodology</vt:lpstr>
      <vt:lpstr>Methodology </vt:lpstr>
      <vt:lpstr> Methodology: example </vt:lpstr>
      <vt:lpstr> Methodology: example </vt:lpstr>
      <vt:lpstr>Findings: format</vt:lpstr>
      <vt:lpstr>Findings: library vs. web</vt:lpstr>
      <vt:lpstr>Findings: types of sources</vt:lpstr>
      <vt:lpstr>Findings: The Good</vt:lpstr>
      <vt:lpstr>Findings: The Bad</vt:lpstr>
      <vt:lpstr>The Bad</vt:lpstr>
      <vt:lpstr>The Bad (sort of)</vt:lpstr>
      <vt:lpstr>The Bad (sort of)</vt:lpstr>
      <vt:lpstr>Findings: The Ugly</vt:lpstr>
      <vt:lpstr>The Ugly</vt:lpstr>
      <vt:lpstr>The Ugly</vt:lpstr>
      <vt:lpstr>The Ugly</vt:lpstr>
      <vt:lpstr>The Ugly</vt:lpstr>
      <vt:lpstr>The Ugly: issue</vt:lpstr>
      <vt:lpstr>The Ugly</vt:lpstr>
      <vt:lpstr>TGB&amp;U conclusions</vt:lpstr>
      <vt:lpstr>TGB&amp;U implication</vt:lpstr>
      <vt:lpstr>TGB&amp;U conclusions</vt:lpstr>
      <vt:lpstr>Slide 38</vt:lpstr>
      <vt:lpstr>TGB&amp;U implication</vt:lpstr>
      <vt:lpstr>TGB&amp;U</vt:lpstr>
      <vt:lpstr>Further reading</vt:lpstr>
      <vt:lpstr>Contact:</vt:lpstr>
    </vt:vector>
  </TitlesOfParts>
  <Company>University of Alberta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Good, the Bad &amp; the Ugly:  can students recognize quality sources</dc:title>
  <dc:creator>jwilliam</dc:creator>
  <cp:lastModifiedBy>jwilliam</cp:lastModifiedBy>
  <cp:revision>375</cp:revision>
  <dcterms:created xsi:type="dcterms:W3CDTF">2009-12-10T19:08:50Z</dcterms:created>
  <dcterms:modified xsi:type="dcterms:W3CDTF">2010-03-03T22:31:37Z</dcterms:modified>
</cp:coreProperties>
</file>