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9" r:id="rId3"/>
    <p:sldId id="261" r:id="rId4"/>
    <p:sldId id="263" r:id="rId5"/>
    <p:sldId id="266" r:id="rId6"/>
    <p:sldId id="264" r:id="rId7"/>
    <p:sldId id="265" r:id="rId8"/>
    <p:sldId id="268" r:id="rId9"/>
    <p:sldId id="267" r:id="rId10"/>
    <p:sldId id="258"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708"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9EE80-2D9C-49A2-B84A-D23C9A5ED655}" type="doc">
      <dgm:prSet loTypeId="urn:microsoft.com/office/officeart/2005/8/layout/arrow2" loCatId="process" qsTypeId="urn:microsoft.com/office/officeart/2005/8/quickstyle/simple1" qsCatId="simple" csTypeId="urn:microsoft.com/office/officeart/2005/8/colors/accent6_4" csCatId="accent6" phldr="1"/>
      <dgm:spPr/>
    </dgm:pt>
    <dgm:pt modelId="{8E4D0C37-3434-41EE-A9C9-66718B4148AB}">
      <dgm:prSet phldrT="[Text]"/>
      <dgm:spPr/>
      <dgm:t>
        <a:bodyPr/>
        <a:lstStyle/>
        <a:p>
          <a:r>
            <a:rPr lang="en-CA" dirty="0" smtClean="0"/>
            <a:t>Respect for preferences</a:t>
          </a:r>
          <a:endParaRPr lang="en-CA" dirty="0"/>
        </a:p>
      </dgm:t>
    </dgm:pt>
    <dgm:pt modelId="{68BDAF45-5E5F-4DCD-8FA8-AC87DCF967B1}" type="parTrans" cxnId="{906ADEBC-B8F3-4404-BF03-848E5B145678}">
      <dgm:prSet/>
      <dgm:spPr/>
      <dgm:t>
        <a:bodyPr/>
        <a:lstStyle/>
        <a:p>
          <a:endParaRPr lang="en-CA"/>
        </a:p>
      </dgm:t>
    </dgm:pt>
    <dgm:pt modelId="{081A1494-9ECA-4344-A7FE-A2A352AC39AB}" type="sibTrans" cxnId="{906ADEBC-B8F3-4404-BF03-848E5B145678}">
      <dgm:prSet/>
      <dgm:spPr/>
      <dgm:t>
        <a:bodyPr/>
        <a:lstStyle/>
        <a:p>
          <a:endParaRPr lang="en-CA"/>
        </a:p>
      </dgm:t>
    </dgm:pt>
    <dgm:pt modelId="{2A209D71-160C-40FF-9EA8-112ACAA26C7D}">
      <dgm:prSet phldrT="[Text]"/>
      <dgm:spPr/>
      <dgm:t>
        <a:bodyPr/>
        <a:lstStyle/>
        <a:p>
          <a:r>
            <a:rPr lang="en-CA" dirty="0" smtClean="0"/>
            <a:t>Happiness</a:t>
          </a:r>
          <a:endParaRPr lang="en-CA" dirty="0"/>
        </a:p>
      </dgm:t>
    </dgm:pt>
    <dgm:pt modelId="{6FD293A3-33F7-4FA5-874D-2B4EC406DFCE}" type="parTrans" cxnId="{DF325CE1-5E2E-45DB-BA52-0F058D2C6182}">
      <dgm:prSet/>
      <dgm:spPr/>
      <dgm:t>
        <a:bodyPr/>
        <a:lstStyle/>
        <a:p>
          <a:endParaRPr lang="en-CA"/>
        </a:p>
      </dgm:t>
    </dgm:pt>
    <dgm:pt modelId="{A9DA54FC-DC20-4227-964F-2FDCE98ECEE1}" type="sibTrans" cxnId="{DF325CE1-5E2E-45DB-BA52-0F058D2C6182}">
      <dgm:prSet/>
      <dgm:spPr/>
      <dgm:t>
        <a:bodyPr/>
        <a:lstStyle/>
        <a:p>
          <a:endParaRPr lang="en-CA"/>
        </a:p>
      </dgm:t>
    </dgm:pt>
    <dgm:pt modelId="{3E833B5B-02B3-463E-9B0A-A41EF28E1475}">
      <dgm:prSet phldrT="[Text]"/>
      <dgm:spPr/>
      <dgm:t>
        <a:bodyPr/>
        <a:lstStyle/>
        <a:p>
          <a:r>
            <a:rPr lang="en-CA" dirty="0" smtClean="0"/>
            <a:t>Engagement</a:t>
          </a:r>
          <a:endParaRPr lang="en-CA" dirty="0"/>
        </a:p>
      </dgm:t>
    </dgm:pt>
    <dgm:pt modelId="{40A4D621-FAD7-4B81-A4DB-B7E25DCE312D}" type="parTrans" cxnId="{0EC569A0-B2C2-4C62-B058-4966DED3BEC7}">
      <dgm:prSet/>
      <dgm:spPr/>
      <dgm:t>
        <a:bodyPr/>
        <a:lstStyle/>
        <a:p>
          <a:endParaRPr lang="en-CA"/>
        </a:p>
      </dgm:t>
    </dgm:pt>
    <dgm:pt modelId="{231FB3A2-E600-43EF-8BAB-B887EC0C0B09}" type="sibTrans" cxnId="{0EC569A0-B2C2-4C62-B058-4966DED3BEC7}">
      <dgm:prSet/>
      <dgm:spPr/>
      <dgm:t>
        <a:bodyPr/>
        <a:lstStyle/>
        <a:p>
          <a:endParaRPr lang="en-CA"/>
        </a:p>
      </dgm:t>
    </dgm:pt>
    <dgm:pt modelId="{DAF35DB8-2798-40ED-910F-A90D68EF0063}" type="pres">
      <dgm:prSet presAssocID="{DA09EE80-2D9C-49A2-B84A-D23C9A5ED655}" presName="arrowDiagram" presStyleCnt="0">
        <dgm:presLayoutVars>
          <dgm:chMax val="5"/>
          <dgm:dir/>
          <dgm:resizeHandles val="exact"/>
        </dgm:presLayoutVars>
      </dgm:prSet>
      <dgm:spPr/>
    </dgm:pt>
    <dgm:pt modelId="{A1C162DB-AD2C-4686-BC8A-FD287E1423F6}" type="pres">
      <dgm:prSet presAssocID="{DA09EE80-2D9C-49A2-B84A-D23C9A5ED655}" presName="arrow" presStyleLbl="bgShp" presStyleIdx="0" presStyleCnt="1" custLinFactNeighborX="-942"/>
      <dgm:spPr/>
    </dgm:pt>
    <dgm:pt modelId="{26CD7ADC-5672-47B0-A82B-EC7AFABA04C7}" type="pres">
      <dgm:prSet presAssocID="{DA09EE80-2D9C-49A2-B84A-D23C9A5ED655}" presName="arrowDiagram3" presStyleCnt="0"/>
      <dgm:spPr/>
    </dgm:pt>
    <dgm:pt modelId="{38CA5827-E001-4B08-A85E-501F251986CA}" type="pres">
      <dgm:prSet presAssocID="{8E4D0C37-3434-41EE-A9C9-66718B4148AB}" presName="bullet3a" presStyleLbl="node1" presStyleIdx="0" presStyleCnt="3"/>
      <dgm:spPr/>
    </dgm:pt>
    <dgm:pt modelId="{0B607DA8-EF1C-4FDC-890A-93845BD0AD69}" type="pres">
      <dgm:prSet presAssocID="{8E4D0C37-3434-41EE-A9C9-66718B4148AB}" presName="textBox3a" presStyleLbl="revTx" presStyleIdx="0" presStyleCnt="3" custScaleY="49939">
        <dgm:presLayoutVars>
          <dgm:bulletEnabled val="1"/>
        </dgm:presLayoutVars>
      </dgm:prSet>
      <dgm:spPr/>
      <dgm:t>
        <a:bodyPr/>
        <a:lstStyle/>
        <a:p>
          <a:endParaRPr lang="en-CA"/>
        </a:p>
      </dgm:t>
    </dgm:pt>
    <dgm:pt modelId="{ADA1D10F-7A17-495F-A224-CF57F4ED25B8}" type="pres">
      <dgm:prSet presAssocID="{2A209D71-160C-40FF-9EA8-112ACAA26C7D}" presName="bullet3b" presStyleLbl="node1" presStyleIdx="1" presStyleCnt="3"/>
      <dgm:spPr/>
    </dgm:pt>
    <dgm:pt modelId="{9069357C-240C-4910-83E1-5D2AFEED1E71}" type="pres">
      <dgm:prSet presAssocID="{2A209D71-160C-40FF-9EA8-112ACAA26C7D}" presName="textBox3b" presStyleLbl="revTx" presStyleIdx="1" presStyleCnt="3" custScaleX="122584" custScaleY="45630" custLinFactNeighborX="16700" custLinFactNeighborY="-15319">
        <dgm:presLayoutVars>
          <dgm:bulletEnabled val="1"/>
        </dgm:presLayoutVars>
      </dgm:prSet>
      <dgm:spPr/>
      <dgm:t>
        <a:bodyPr/>
        <a:lstStyle/>
        <a:p>
          <a:endParaRPr lang="en-CA"/>
        </a:p>
      </dgm:t>
    </dgm:pt>
    <dgm:pt modelId="{CDD0C5F6-BB22-4129-B4C1-5329CEA35986}" type="pres">
      <dgm:prSet presAssocID="{3E833B5B-02B3-463E-9B0A-A41EF28E1475}" presName="bullet3c" presStyleLbl="node1" presStyleIdx="2" presStyleCnt="3"/>
      <dgm:spPr/>
    </dgm:pt>
    <dgm:pt modelId="{ED6ADBA6-1C0E-416D-98C2-16FD1BE7EFD4}" type="pres">
      <dgm:prSet presAssocID="{3E833B5B-02B3-463E-9B0A-A41EF28E1475}" presName="textBox3c" presStyleLbl="revTx" presStyleIdx="2" presStyleCnt="3" custScaleX="143273" custScaleY="22217" custLinFactNeighborX="24549" custLinFactNeighborY="-30094">
        <dgm:presLayoutVars>
          <dgm:bulletEnabled val="1"/>
        </dgm:presLayoutVars>
      </dgm:prSet>
      <dgm:spPr/>
      <dgm:t>
        <a:bodyPr/>
        <a:lstStyle/>
        <a:p>
          <a:endParaRPr lang="en-CA"/>
        </a:p>
      </dgm:t>
    </dgm:pt>
  </dgm:ptLst>
  <dgm:cxnLst>
    <dgm:cxn modelId="{DF325CE1-5E2E-45DB-BA52-0F058D2C6182}" srcId="{DA09EE80-2D9C-49A2-B84A-D23C9A5ED655}" destId="{2A209D71-160C-40FF-9EA8-112ACAA26C7D}" srcOrd="1" destOrd="0" parTransId="{6FD293A3-33F7-4FA5-874D-2B4EC406DFCE}" sibTransId="{A9DA54FC-DC20-4227-964F-2FDCE98ECEE1}"/>
    <dgm:cxn modelId="{0EC569A0-B2C2-4C62-B058-4966DED3BEC7}" srcId="{DA09EE80-2D9C-49A2-B84A-D23C9A5ED655}" destId="{3E833B5B-02B3-463E-9B0A-A41EF28E1475}" srcOrd="2" destOrd="0" parTransId="{40A4D621-FAD7-4B81-A4DB-B7E25DCE312D}" sibTransId="{231FB3A2-E600-43EF-8BAB-B887EC0C0B09}"/>
    <dgm:cxn modelId="{C71E6584-80B5-454E-86F5-D7CE6291711F}" type="presOf" srcId="{2A209D71-160C-40FF-9EA8-112ACAA26C7D}" destId="{9069357C-240C-4910-83E1-5D2AFEED1E71}" srcOrd="0" destOrd="0" presId="urn:microsoft.com/office/officeart/2005/8/layout/arrow2"/>
    <dgm:cxn modelId="{3302DD59-F5EB-47D1-8DF5-B41881601F2E}" type="presOf" srcId="{3E833B5B-02B3-463E-9B0A-A41EF28E1475}" destId="{ED6ADBA6-1C0E-416D-98C2-16FD1BE7EFD4}" srcOrd="0" destOrd="0" presId="urn:microsoft.com/office/officeart/2005/8/layout/arrow2"/>
    <dgm:cxn modelId="{906ADEBC-B8F3-4404-BF03-848E5B145678}" srcId="{DA09EE80-2D9C-49A2-B84A-D23C9A5ED655}" destId="{8E4D0C37-3434-41EE-A9C9-66718B4148AB}" srcOrd="0" destOrd="0" parTransId="{68BDAF45-5E5F-4DCD-8FA8-AC87DCF967B1}" sibTransId="{081A1494-9ECA-4344-A7FE-A2A352AC39AB}"/>
    <dgm:cxn modelId="{C9C3F8D5-249E-44DF-9064-AA8E8BBB1A66}" type="presOf" srcId="{DA09EE80-2D9C-49A2-B84A-D23C9A5ED655}" destId="{DAF35DB8-2798-40ED-910F-A90D68EF0063}" srcOrd="0" destOrd="0" presId="urn:microsoft.com/office/officeart/2005/8/layout/arrow2"/>
    <dgm:cxn modelId="{70F65B1F-4F05-46C5-B7E1-1C9FC5779C16}" type="presOf" srcId="{8E4D0C37-3434-41EE-A9C9-66718B4148AB}" destId="{0B607DA8-EF1C-4FDC-890A-93845BD0AD69}" srcOrd="0" destOrd="0" presId="urn:microsoft.com/office/officeart/2005/8/layout/arrow2"/>
    <dgm:cxn modelId="{4F771F7C-81BD-40FF-867F-44CF4458ECE3}" type="presParOf" srcId="{DAF35DB8-2798-40ED-910F-A90D68EF0063}" destId="{A1C162DB-AD2C-4686-BC8A-FD287E1423F6}" srcOrd="0" destOrd="0" presId="urn:microsoft.com/office/officeart/2005/8/layout/arrow2"/>
    <dgm:cxn modelId="{F3766228-5722-4438-855F-317DD3EDA5E7}" type="presParOf" srcId="{DAF35DB8-2798-40ED-910F-A90D68EF0063}" destId="{26CD7ADC-5672-47B0-A82B-EC7AFABA04C7}" srcOrd="1" destOrd="0" presId="urn:microsoft.com/office/officeart/2005/8/layout/arrow2"/>
    <dgm:cxn modelId="{2AC443B7-92EB-44AB-95D7-09BEB1D63E1E}" type="presParOf" srcId="{26CD7ADC-5672-47B0-A82B-EC7AFABA04C7}" destId="{38CA5827-E001-4B08-A85E-501F251986CA}" srcOrd="0" destOrd="0" presId="urn:microsoft.com/office/officeart/2005/8/layout/arrow2"/>
    <dgm:cxn modelId="{9C06F02D-47DF-4227-B84F-65A8A98F6E86}" type="presParOf" srcId="{26CD7ADC-5672-47B0-A82B-EC7AFABA04C7}" destId="{0B607DA8-EF1C-4FDC-890A-93845BD0AD69}" srcOrd="1" destOrd="0" presId="urn:microsoft.com/office/officeart/2005/8/layout/arrow2"/>
    <dgm:cxn modelId="{D6015A16-427E-4E85-85D0-6527A497EBFB}" type="presParOf" srcId="{26CD7ADC-5672-47B0-A82B-EC7AFABA04C7}" destId="{ADA1D10F-7A17-495F-A224-CF57F4ED25B8}" srcOrd="2" destOrd="0" presId="urn:microsoft.com/office/officeart/2005/8/layout/arrow2"/>
    <dgm:cxn modelId="{E88BB81F-F5C1-4485-9B9F-CD4FE59C768B}" type="presParOf" srcId="{26CD7ADC-5672-47B0-A82B-EC7AFABA04C7}" destId="{9069357C-240C-4910-83E1-5D2AFEED1E71}" srcOrd="3" destOrd="0" presId="urn:microsoft.com/office/officeart/2005/8/layout/arrow2"/>
    <dgm:cxn modelId="{1EC0FE69-E7BB-43D9-B43C-3BAF98981DA0}" type="presParOf" srcId="{26CD7ADC-5672-47B0-A82B-EC7AFABA04C7}" destId="{CDD0C5F6-BB22-4129-B4C1-5329CEA35986}" srcOrd="4" destOrd="0" presId="urn:microsoft.com/office/officeart/2005/8/layout/arrow2"/>
    <dgm:cxn modelId="{981CFCB2-9F7F-46A6-A87C-1B379D999DF5}" type="presParOf" srcId="{26CD7ADC-5672-47B0-A82B-EC7AFABA04C7}" destId="{ED6ADBA6-1C0E-416D-98C2-16FD1BE7EFD4}"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C162DB-AD2C-4686-BC8A-FD287E1423F6}">
      <dsp:nvSpPr>
        <dsp:cNvPr id="0" name=""/>
        <dsp:cNvSpPr/>
      </dsp:nvSpPr>
      <dsp:spPr>
        <a:xfrm>
          <a:off x="0" y="0"/>
          <a:ext cx="8343920" cy="5214950"/>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A5827-E001-4B08-A85E-501F251986CA}">
      <dsp:nvSpPr>
        <dsp:cNvPr id="0" name=""/>
        <dsp:cNvSpPr/>
      </dsp:nvSpPr>
      <dsp:spPr>
        <a:xfrm>
          <a:off x="1066840" y="3599358"/>
          <a:ext cx="216941" cy="216941"/>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07DA8-EF1C-4FDC-890A-93845BD0AD69}">
      <dsp:nvSpPr>
        <dsp:cNvPr id="0" name=""/>
        <dsp:cNvSpPr/>
      </dsp:nvSpPr>
      <dsp:spPr>
        <a:xfrm>
          <a:off x="1175311" y="4085069"/>
          <a:ext cx="1944133" cy="75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53" tIns="0" rIns="0" bIns="0" numCol="1" spcCol="1270" anchor="t" anchorCtr="0">
          <a:noAutofit/>
        </a:bodyPr>
        <a:lstStyle/>
        <a:p>
          <a:pPr lvl="0" algn="l" defTabSz="1155700">
            <a:lnSpc>
              <a:spcPct val="90000"/>
            </a:lnSpc>
            <a:spcBef>
              <a:spcPct val="0"/>
            </a:spcBef>
            <a:spcAft>
              <a:spcPct val="35000"/>
            </a:spcAft>
          </a:pPr>
          <a:r>
            <a:rPr lang="en-CA" sz="2600" kern="1200" dirty="0" smtClean="0"/>
            <a:t>Respect for preferences</a:t>
          </a:r>
          <a:endParaRPr lang="en-CA" sz="2600" kern="1200" dirty="0"/>
        </a:p>
      </dsp:txBody>
      <dsp:txXfrm>
        <a:off x="1175311" y="4085069"/>
        <a:ext cx="1944133" cy="752640"/>
      </dsp:txXfrm>
    </dsp:sp>
    <dsp:sp modelId="{ADA1D10F-7A17-495F-A224-CF57F4ED25B8}">
      <dsp:nvSpPr>
        <dsp:cNvPr id="0" name=""/>
        <dsp:cNvSpPr/>
      </dsp:nvSpPr>
      <dsp:spPr>
        <a:xfrm>
          <a:off x="2981770" y="2181935"/>
          <a:ext cx="392164" cy="392164"/>
        </a:xfrm>
        <a:prstGeom prst="ellipse">
          <a:avLst/>
        </a:prstGeom>
        <a:solidFill>
          <a:schemeClr val="accent6">
            <a:shade val="50000"/>
            <a:hueOff val="0"/>
            <a:satOff val="20655"/>
            <a:lumOff val="206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9357C-240C-4910-83E1-5D2AFEED1E71}">
      <dsp:nvSpPr>
        <dsp:cNvPr id="0" name=""/>
        <dsp:cNvSpPr/>
      </dsp:nvSpPr>
      <dsp:spPr>
        <a:xfrm>
          <a:off x="3286150" y="2714647"/>
          <a:ext cx="2454794" cy="129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00" tIns="0" rIns="0" bIns="0" numCol="1" spcCol="1270" anchor="t" anchorCtr="0">
          <a:noAutofit/>
        </a:bodyPr>
        <a:lstStyle/>
        <a:p>
          <a:pPr lvl="0" algn="l" defTabSz="1155700">
            <a:lnSpc>
              <a:spcPct val="90000"/>
            </a:lnSpc>
            <a:spcBef>
              <a:spcPct val="0"/>
            </a:spcBef>
            <a:spcAft>
              <a:spcPct val="35000"/>
            </a:spcAft>
          </a:pPr>
          <a:r>
            <a:rPr lang="en-CA" sz="2600" kern="1200" dirty="0" smtClean="0"/>
            <a:t>Happiness</a:t>
          </a:r>
          <a:endParaRPr lang="en-CA" sz="2600" kern="1200" dirty="0"/>
        </a:p>
      </dsp:txBody>
      <dsp:txXfrm>
        <a:off x="3286150" y="2714647"/>
        <a:ext cx="2454794" cy="1294492"/>
      </dsp:txXfrm>
    </dsp:sp>
    <dsp:sp modelId="{CDD0C5F6-BB22-4129-B4C1-5329CEA35986}">
      <dsp:nvSpPr>
        <dsp:cNvPr id="0" name=""/>
        <dsp:cNvSpPr/>
      </dsp:nvSpPr>
      <dsp:spPr>
        <a:xfrm>
          <a:off x="5284692" y="1319382"/>
          <a:ext cx="542354" cy="542354"/>
        </a:xfrm>
        <a:prstGeom prst="ellipse">
          <a:avLst/>
        </a:prstGeom>
        <a:solidFill>
          <a:schemeClr val="accent6">
            <a:shade val="50000"/>
            <a:hueOff val="0"/>
            <a:satOff val="20655"/>
            <a:lumOff val="206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ADBA6-1C0E-416D-98C2-16FD1BE7EFD4}">
      <dsp:nvSpPr>
        <dsp:cNvPr id="0" name=""/>
        <dsp:cNvSpPr/>
      </dsp:nvSpPr>
      <dsp:spPr>
        <a:xfrm>
          <a:off x="5489145" y="1909415"/>
          <a:ext cx="2869100" cy="80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383" tIns="0" rIns="0" bIns="0" numCol="1" spcCol="1270" anchor="t" anchorCtr="0">
          <a:noAutofit/>
        </a:bodyPr>
        <a:lstStyle/>
        <a:p>
          <a:pPr lvl="0" algn="l" defTabSz="1155700">
            <a:lnSpc>
              <a:spcPct val="90000"/>
            </a:lnSpc>
            <a:spcBef>
              <a:spcPct val="0"/>
            </a:spcBef>
            <a:spcAft>
              <a:spcPct val="35000"/>
            </a:spcAft>
          </a:pPr>
          <a:r>
            <a:rPr lang="en-CA" sz="2600" kern="1200" dirty="0" smtClean="0"/>
            <a:t>Engagement</a:t>
          </a:r>
          <a:endParaRPr lang="en-CA" sz="2600" kern="1200" dirty="0"/>
        </a:p>
      </dsp:txBody>
      <dsp:txXfrm>
        <a:off x="5489145" y="1909415"/>
        <a:ext cx="2869100" cy="80523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1D90B-AEB1-490F-8FA3-DE4D8D27C2C9}" type="datetimeFigureOut">
              <a:rPr lang="en-US" smtClean="0"/>
              <a:pPr/>
              <a:t>2/24/2010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2E8AB-04E4-4A71-B559-0500FEE6B64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362E8AB-04E4-4A71-B559-0500FEE6B649}" type="slidenum">
              <a:rPr lang="en-CA" smtClean="0"/>
              <a:pPr/>
              <a:t>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420330" cy="6858000"/>
          </a:xfrm>
          <a:prstGeom prst="rect">
            <a:avLst/>
          </a:prstGeom>
          <a:noFill/>
          <a:ln w="9525">
            <a:noFill/>
            <a:miter lim="800000"/>
            <a:headEnd/>
            <a:tailEnd/>
          </a:ln>
          <a:effectLst/>
        </p:spPr>
      </p:pic>
      <p:sp>
        <p:nvSpPr>
          <p:cNvPr id="2" name="Title 1"/>
          <p:cNvSpPr>
            <a:spLocks noGrp="1"/>
          </p:cNvSpPr>
          <p:nvPr>
            <p:ph type="ctrTitle"/>
          </p:nvPr>
        </p:nvSpPr>
        <p:spPr>
          <a:xfrm>
            <a:off x="0" y="1"/>
            <a:ext cx="9144000" cy="1428736"/>
          </a:xfrm>
          <a:solidFill>
            <a:schemeClr val="bg1">
              <a:alpha val="50000"/>
            </a:schemeClr>
          </a:solidFill>
        </p:spPr>
        <p:txBody>
          <a:bodyPr>
            <a:normAutofit/>
          </a:bodyPr>
          <a:lstStyle>
            <a:lvl1pPr algn="r">
              <a:defRPr sz="5400" b="1"/>
            </a:lvl1pPr>
          </a:lstStyle>
          <a:p>
            <a:r>
              <a:rPr lang="en-US" dirty="0" smtClean="0"/>
              <a:t>Click to edit Master title style</a:t>
            </a:r>
            <a:endParaRPr lang="en-CA" dirty="0"/>
          </a:p>
        </p:txBody>
      </p:sp>
      <p:sp>
        <p:nvSpPr>
          <p:cNvPr id="3" name="Subtitle 2"/>
          <p:cNvSpPr>
            <a:spLocks noGrp="1"/>
          </p:cNvSpPr>
          <p:nvPr>
            <p:ph type="subTitle" idx="1"/>
          </p:nvPr>
        </p:nvSpPr>
        <p:spPr>
          <a:xfrm>
            <a:off x="2928926" y="1428736"/>
            <a:ext cx="6215074" cy="785818"/>
          </a:xfrm>
          <a:solidFill>
            <a:schemeClr val="bg1">
              <a:alpha val="50000"/>
            </a:schemeClr>
          </a:solidFill>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7958"/>
            <a:ext cx="1614470" cy="363517"/>
          </a:xfrm>
          <a:prstGeom prst="rect">
            <a:avLst/>
          </a:prstGeom>
          <a:solidFill>
            <a:schemeClr val="bg1">
              <a:alpha val="50000"/>
            </a:schemeClr>
          </a:solidFill>
        </p:spPr>
        <p:txBody>
          <a:bodyPr/>
          <a:lstStyle>
            <a:lvl1pPr>
              <a:defRPr sz="1400">
                <a:solidFill>
                  <a:schemeClr val="tx1"/>
                </a:solidFill>
                <a:latin typeface="Cambria" pitchFamily="18" charset="0"/>
              </a:defRPr>
            </a:lvl1pPr>
          </a:lstStyle>
          <a:p>
            <a:r>
              <a:rPr lang="en-US" smtClean="0"/>
              <a:t>25 February, 2010</a:t>
            </a:r>
            <a:endParaRPr lang="en-CA" dirty="0"/>
          </a:p>
        </p:txBody>
      </p:sp>
      <p:sp>
        <p:nvSpPr>
          <p:cNvPr id="5" name="Footer Placeholder 4"/>
          <p:cNvSpPr>
            <a:spLocks noGrp="1"/>
          </p:cNvSpPr>
          <p:nvPr>
            <p:ph type="ftr" sz="quarter" idx="11"/>
          </p:nvPr>
        </p:nvSpPr>
        <p:spPr>
          <a:xfrm>
            <a:off x="3124200" y="6356350"/>
            <a:ext cx="2895600" cy="365125"/>
          </a:xfrm>
          <a:prstGeom prst="rect">
            <a:avLst/>
          </a:prstGeom>
          <a:solidFill>
            <a:schemeClr val="bg1">
              <a:alpha val="50000"/>
            </a:schemeClr>
          </a:solidFill>
        </p:spPr>
        <p:txBody>
          <a:bodyPr/>
          <a:lstStyle>
            <a:lvl1pPr>
              <a:defRPr sz="1400">
                <a:solidFill>
                  <a:schemeClr val="tx1"/>
                </a:solidFill>
              </a:defRPr>
            </a:lvl1pPr>
          </a:lstStyle>
          <a:p>
            <a:pPr algn="ctr"/>
            <a:r>
              <a:rPr lang="en-CA" dirty="0" smtClean="0"/>
              <a:t>Millennials  Among You</a:t>
            </a:r>
            <a:endParaRPr lang="en-CA" dirty="0"/>
          </a:p>
        </p:txBody>
      </p:sp>
      <p:pic>
        <p:nvPicPr>
          <p:cNvPr id="9" name="Picture 5"/>
          <p:cNvPicPr>
            <a:picLocks noChangeAspect="1" noChangeArrowheads="1"/>
          </p:cNvPicPr>
          <p:nvPr userDrawn="1"/>
        </p:nvPicPr>
        <p:blipFill>
          <a:blip r:embed="rId3" cstate="print"/>
          <a:srcRect/>
          <a:stretch>
            <a:fillRect/>
          </a:stretch>
        </p:blipFill>
        <p:spPr bwMode="auto">
          <a:xfrm>
            <a:off x="8215338" y="6357958"/>
            <a:ext cx="1071570" cy="329612"/>
          </a:xfrm>
          <a:prstGeom prst="rect">
            <a:avLst/>
          </a:prstGeom>
          <a:noFill/>
          <a:ln w="9525">
            <a:noFill/>
            <a:miter lim="800000"/>
            <a:headEnd/>
            <a:tailEnd/>
          </a:ln>
          <a:effectLst/>
        </p:spPr>
      </p:pic>
      <p:sp>
        <p:nvSpPr>
          <p:cNvPr id="10" name="TextBox 9"/>
          <p:cNvSpPr txBox="1"/>
          <p:nvPr userDrawn="1"/>
        </p:nvSpPr>
        <p:spPr>
          <a:xfrm>
            <a:off x="8786842" y="6072206"/>
            <a:ext cx="500066" cy="276999"/>
          </a:xfrm>
          <a:prstGeom prst="rect">
            <a:avLst/>
          </a:prstGeom>
          <a:solidFill>
            <a:schemeClr val="bg1">
              <a:alpha val="50000"/>
            </a:schemeClr>
          </a:solidFill>
        </p:spPr>
        <p:txBody>
          <a:bodyPr wrap="square" rtlCol="0">
            <a:spAutoFit/>
          </a:bodyPr>
          <a:lstStyle/>
          <a:p>
            <a:pPr algn="r"/>
            <a:r>
              <a:rPr lang="en-CA" sz="1200" dirty="0" smtClean="0">
                <a:latin typeface="Cambria" pitchFamily="18" charset="0"/>
              </a:rPr>
              <a:t>Val…</a:t>
            </a:r>
            <a:endParaRPr lang="en-CA" sz="1200" dirty="0">
              <a:latin typeface="Cambr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928662" y="6492875"/>
            <a:ext cx="2133600" cy="365125"/>
          </a:xfrm>
          <a:prstGeom prst="rect">
            <a:avLst/>
          </a:prstGeom>
          <a:solidFill>
            <a:schemeClr val="bg1">
              <a:alpha val="50000"/>
            </a:schemeClr>
          </a:solidFill>
        </p:spPr>
        <p:txBody>
          <a:bodyPr/>
          <a:lstStyle>
            <a:lvl1pPr>
              <a:defRPr sz="1400">
                <a:solidFill>
                  <a:schemeClr val="tx1">
                    <a:lumMod val="75000"/>
                    <a:lumOff val="25000"/>
                  </a:schemeClr>
                </a:solidFill>
                <a:latin typeface="Cambria" pitchFamily="18" charset="0"/>
              </a:defRPr>
            </a:lvl1pPr>
          </a:lstStyle>
          <a:p>
            <a:r>
              <a:rPr lang="en-US" smtClean="0"/>
              <a:t>25 February, 2010</a:t>
            </a:r>
            <a:endParaRPr lang="en-CA" dirty="0"/>
          </a:p>
        </p:txBody>
      </p:sp>
      <p:sp>
        <p:nvSpPr>
          <p:cNvPr id="7" name="Freeform 6"/>
          <p:cNvSpPr/>
          <p:nvPr userDrawn="1"/>
        </p:nvSpPr>
        <p:spPr>
          <a:xfrm>
            <a:off x="7021002" y="6422004"/>
            <a:ext cx="211030" cy="439972"/>
          </a:xfrm>
          <a:custGeom>
            <a:avLst/>
            <a:gdLst>
              <a:gd name="connsiteX0" fmla="*/ 95415 w 211030"/>
              <a:gd name="connsiteY0" fmla="*/ 18553 h 439972"/>
              <a:gd name="connsiteX1" fmla="*/ 79513 w 211030"/>
              <a:gd name="connsiteY1" fmla="*/ 42406 h 439972"/>
              <a:gd name="connsiteX2" fmla="*/ 103367 w 211030"/>
              <a:gd name="connsiteY2" fmla="*/ 50358 h 439972"/>
              <a:gd name="connsiteX3" fmla="*/ 127221 w 211030"/>
              <a:gd name="connsiteY3" fmla="*/ 26504 h 439972"/>
              <a:gd name="connsiteX4" fmla="*/ 103367 w 211030"/>
              <a:gd name="connsiteY4" fmla="*/ 10601 h 439972"/>
              <a:gd name="connsiteX5" fmla="*/ 87464 w 211030"/>
              <a:gd name="connsiteY5" fmla="*/ 34455 h 439972"/>
              <a:gd name="connsiteX6" fmla="*/ 95415 w 211030"/>
              <a:gd name="connsiteY6" fmla="*/ 10601 h 439972"/>
              <a:gd name="connsiteX7" fmla="*/ 55659 w 211030"/>
              <a:gd name="connsiteY7" fmla="*/ 18553 h 439972"/>
              <a:gd name="connsiteX8" fmla="*/ 63610 w 211030"/>
              <a:gd name="connsiteY8" fmla="*/ 66260 h 439972"/>
              <a:gd name="connsiteX9" fmla="*/ 87464 w 211030"/>
              <a:gd name="connsiteY9" fmla="*/ 50358 h 439972"/>
              <a:gd name="connsiteX10" fmla="*/ 63610 w 211030"/>
              <a:gd name="connsiteY10" fmla="*/ 42406 h 439972"/>
              <a:gd name="connsiteX11" fmla="*/ 39756 w 211030"/>
              <a:gd name="connsiteY11" fmla="*/ 58309 h 439972"/>
              <a:gd name="connsiteX12" fmla="*/ 79513 w 211030"/>
              <a:gd name="connsiteY12" fmla="*/ 66260 h 439972"/>
              <a:gd name="connsiteX13" fmla="*/ 95415 w 211030"/>
              <a:gd name="connsiteY13" fmla="*/ 42406 h 439972"/>
              <a:gd name="connsiteX14" fmla="*/ 103367 w 211030"/>
              <a:gd name="connsiteY14" fmla="*/ 18553 h 439972"/>
              <a:gd name="connsiteX15" fmla="*/ 119269 w 211030"/>
              <a:gd name="connsiteY15" fmla="*/ 66260 h 439972"/>
              <a:gd name="connsiteX16" fmla="*/ 127221 w 211030"/>
              <a:gd name="connsiteY16" fmla="*/ 98066 h 439972"/>
              <a:gd name="connsiteX17" fmla="*/ 103367 w 211030"/>
              <a:gd name="connsiteY17" fmla="*/ 82163 h 439972"/>
              <a:gd name="connsiteX18" fmla="*/ 79513 w 211030"/>
              <a:gd name="connsiteY18" fmla="*/ 74212 h 439972"/>
              <a:gd name="connsiteX19" fmla="*/ 87464 w 211030"/>
              <a:gd name="connsiteY19" fmla="*/ 90114 h 439972"/>
              <a:gd name="connsiteX20" fmla="*/ 63610 w 211030"/>
              <a:gd name="connsiteY20" fmla="*/ 98066 h 439972"/>
              <a:gd name="connsiteX21" fmla="*/ 47708 w 211030"/>
              <a:gd name="connsiteY21" fmla="*/ 121919 h 439972"/>
              <a:gd name="connsiteX22" fmla="*/ 71561 w 211030"/>
              <a:gd name="connsiteY22" fmla="*/ 113968 h 439972"/>
              <a:gd name="connsiteX23" fmla="*/ 127221 w 211030"/>
              <a:gd name="connsiteY23" fmla="*/ 106017 h 439972"/>
              <a:gd name="connsiteX24" fmla="*/ 111318 w 211030"/>
              <a:gd name="connsiteY24" fmla="*/ 82163 h 439972"/>
              <a:gd name="connsiteX25" fmla="*/ 103367 w 211030"/>
              <a:gd name="connsiteY25" fmla="*/ 106017 h 439972"/>
              <a:gd name="connsiteX26" fmla="*/ 135172 w 211030"/>
              <a:gd name="connsiteY26" fmla="*/ 113968 h 439972"/>
              <a:gd name="connsiteX27" fmla="*/ 127221 w 211030"/>
              <a:gd name="connsiteY27" fmla="*/ 66260 h 439972"/>
              <a:gd name="connsiteX28" fmla="*/ 119269 w 211030"/>
              <a:gd name="connsiteY28" fmla="*/ 42406 h 439972"/>
              <a:gd name="connsiteX29" fmla="*/ 143123 w 211030"/>
              <a:gd name="connsiteY29" fmla="*/ 58309 h 439972"/>
              <a:gd name="connsiteX30" fmla="*/ 111318 w 211030"/>
              <a:gd name="connsiteY30" fmla="*/ 50358 h 439972"/>
              <a:gd name="connsiteX31" fmla="*/ 71561 w 211030"/>
              <a:gd name="connsiteY31" fmla="*/ 10601 h 439972"/>
              <a:gd name="connsiteX32" fmla="*/ 55659 w 211030"/>
              <a:gd name="connsiteY32" fmla="*/ 34455 h 439972"/>
              <a:gd name="connsiteX33" fmla="*/ 47708 w 211030"/>
              <a:gd name="connsiteY33" fmla="*/ 82163 h 439972"/>
              <a:gd name="connsiteX34" fmla="*/ 71561 w 211030"/>
              <a:gd name="connsiteY34" fmla="*/ 74212 h 439972"/>
              <a:gd name="connsiteX35" fmla="*/ 95415 w 211030"/>
              <a:gd name="connsiteY35" fmla="*/ 90114 h 439972"/>
              <a:gd name="connsiteX36" fmla="*/ 103367 w 211030"/>
              <a:gd name="connsiteY36" fmla="*/ 66260 h 439972"/>
              <a:gd name="connsiteX37" fmla="*/ 79513 w 211030"/>
              <a:gd name="connsiteY37" fmla="*/ 74212 h 439972"/>
              <a:gd name="connsiteX38" fmla="*/ 39756 w 211030"/>
              <a:gd name="connsiteY38" fmla="*/ 121919 h 439972"/>
              <a:gd name="connsiteX39" fmla="*/ 31805 w 211030"/>
              <a:gd name="connsiteY39" fmla="*/ 145773 h 439972"/>
              <a:gd name="connsiteX40" fmla="*/ 23854 w 211030"/>
              <a:gd name="connsiteY40" fmla="*/ 193481 h 439972"/>
              <a:gd name="connsiteX41" fmla="*/ 47708 w 211030"/>
              <a:gd name="connsiteY41" fmla="*/ 241189 h 439972"/>
              <a:gd name="connsiteX42" fmla="*/ 63610 w 211030"/>
              <a:gd name="connsiteY42" fmla="*/ 288897 h 439972"/>
              <a:gd name="connsiteX43" fmla="*/ 95415 w 211030"/>
              <a:gd name="connsiteY43" fmla="*/ 336605 h 439972"/>
              <a:gd name="connsiteX44" fmla="*/ 111318 w 211030"/>
              <a:gd name="connsiteY44" fmla="*/ 360459 h 439972"/>
              <a:gd name="connsiteX45" fmla="*/ 135172 w 211030"/>
              <a:gd name="connsiteY45" fmla="*/ 376361 h 439972"/>
              <a:gd name="connsiteX46" fmla="*/ 151075 w 211030"/>
              <a:gd name="connsiteY46" fmla="*/ 360459 h 439972"/>
              <a:gd name="connsiteX47" fmla="*/ 127221 w 211030"/>
              <a:gd name="connsiteY47" fmla="*/ 344556 h 439972"/>
              <a:gd name="connsiteX48" fmla="*/ 103367 w 211030"/>
              <a:gd name="connsiteY48" fmla="*/ 352507 h 439972"/>
              <a:gd name="connsiteX49" fmla="*/ 95415 w 211030"/>
              <a:gd name="connsiteY49" fmla="*/ 416118 h 439972"/>
              <a:gd name="connsiteX50" fmla="*/ 119269 w 211030"/>
              <a:gd name="connsiteY50" fmla="*/ 432020 h 439972"/>
              <a:gd name="connsiteX51" fmla="*/ 127221 w 211030"/>
              <a:gd name="connsiteY51" fmla="*/ 408166 h 439972"/>
              <a:gd name="connsiteX52" fmla="*/ 119269 w 211030"/>
              <a:gd name="connsiteY52" fmla="*/ 400215 h 439972"/>
              <a:gd name="connsiteX53" fmla="*/ 143123 w 211030"/>
              <a:gd name="connsiteY53" fmla="*/ 392264 h 439972"/>
              <a:gd name="connsiteX54" fmla="*/ 135172 w 211030"/>
              <a:gd name="connsiteY54" fmla="*/ 368410 h 439972"/>
              <a:gd name="connsiteX55" fmla="*/ 63610 w 211030"/>
              <a:gd name="connsiteY55" fmla="*/ 376361 h 439972"/>
              <a:gd name="connsiteX56" fmla="*/ 79513 w 211030"/>
              <a:gd name="connsiteY56" fmla="*/ 400215 h 439972"/>
              <a:gd name="connsiteX57" fmla="*/ 127221 w 211030"/>
              <a:gd name="connsiteY57" fmla="*/ 376361 h 439972"/>
              <a:gd name="connsiteX58" fmla="*/ 79513 w 211030"/>
              <a:gd name="connsiteY58" fmla="*/ 384313 h 439972"/>
              <a:gd name="connsiteX59" fmla="*/ 103367 w 211030"/>
              <a:gd name="connsiteY59" fmla="*/ 392264 h 439972"/>
              <a:gd name="connsiteX60" fmla="*/ 206734 w 211030"/>
              <a:gd name="connsiteY60" fmla="*/ 384313 h 439972"/>
              <a:gd name="connsiteX61" fmla="*/ 182880 w 211030"/>
              <a:gd name="connsiteY61" fmla="*/ 368410 h 439972"/>
              <a:gd name="connsiteX62" fmla="*/ 166977 w 211030"/>
              <a:gd name="connsiteY62" fmla="*/ 344556 h 439972"/>
              <a:gd name="connsiteX63" fmla="*/ 87464 w 211030"/>
              <a:gd name="connsiteY63" fmla="*/ 352507 h 439972"/>
              <a:gd name="connsiteX64" fmla="*/ 95415 w 211030"/>
              <a:gd name="connsiteY64" fmla="*/ 376361 h 439972"/>
              <a:gd name="connsiteX65" fmla="*/ 143123 w 211030"/>
              <a:gd name="connsiteY65" fmla="*/ 392264 h 439972"/>
              <a:gd name="connsiteX66" fmla="*/ 143123 w 211030"/>
              <a:gd name="connsiteY66" fmla="*/ 336605 h 439972"/>
              <a:gd name="connsiteX67" fmla="*/ 119269 w 211030"/>
              <a:gd name="connsiteY67" fmla="*/ 320702 h 439972"/>
              <a:gd name="connsiteX68" fmla="*/ 55659 w 211030"/>
              <a:gd name="connsiteY68" fmla="*/ 328653 h 439972"/>
              <a:gd name="connsiteX69" fmla="*/ 63610 w 211030"/>
              <a:gd name="connsiteY69" fmla="*/ 360459 h 439972"/>
              <a:gd name="connsiteX70" fmla="*/ 87464 w 211030"/>
              <a:gd name="connsiteY70" fmla="*/ 352507 h 439972"/>
              <a:gd name="connsiteX71" fmla="*/ 103367 w 211030"/>
              <a:gd name="connsiteY71" fmla="*/ 328653 h 439972"/>
              <a:gd name="connsiteX72" fmla="*/ 55659 w 211030"/>
              <a:gd name="connsiteY72" fmla="*/ 304799 h 439972"/>
              <a:gd name="connsiteX73" fmla="*/ 39756 w 211030"/>
              <a:gd name="connsiteY73" fmla="*/ 328653 h 439972"/>
              <a:gd name="connsiteX74" fmla="*/ 63610 w 211030"/>
              <a:gd name="connsiteY74" fmla="*/ 392264 h 439972"/>
              <a:gd name="connsiteX75" fmla="*/ 87464 w 211030"/>
              <a:gd name="connsiteY75" fmla="*/ 408166 h 439972"/>
              <a:gd name="connsiteX76" fmla="*/ 79513 w 211030"/>
              <a:gd name="connsiteY76" fmla="*/ 384313 h 439972"/>
              <a:gd name="connsiteX77" fmla="*/ 63610 w 211030"/>
              <a:gd name="connsiteY77" fmla="*/ 384313 h 439972"/>
              <a:gd name="connsiteX78" fmla="*/ 15902 w 211030"/>
              <a:gd name="connsiteY78" fmla="*/ 368410 h 439972"/>
              <a:gd name="connsiteX79" fmla="*/ 0 w 211030"/>
              <a:gd name="connsiteY79" fmla="*/ 392264 h 439972"/>
              <a:gd name="connsiteX80" fmla="*/ 31805 w 211030"/>
              <a:gd name="connsiteY80" fmla="*/ 432020 h 439972"/>
              <a:gd name="connsiteX81" fmla="*/ 55659 w 211030"/>
              <a:gd name="connsiteY81" fmla="*/ 424069 h 439972"/>
              <a:gd name="connsiteX82" fmla="*/ 79513 w 211030"/>
              <a:gd name="connsiteY82" fmla="*/ 408166 h 439972"/>
              <a:gd name="connsiteX83" fmla="*/ 71561 w 211030"/>
              <a:gd name="connsiteY83" fmla="*/ 384313 h 439972"/>
              <a:gd name="connsiteX84" fmla="*/ 63610 w 211030"/>
              <a:gd name="connsiteY84" fmla="*/ 408166 h 439972"/>
              <a:gd name="connsiteX85" fmla="*/ 87464 w 211030"/>
              <a:gd name="connsiteY85" fmla="*/ 392264 h 439972"/>
              <a:gd name="connsiteX86" fmla="*/ 135172 w 211030"/>
              <a:gd name="connsiteY86" fmla="*/ 360459 h 439972"/>
              <a:gd name="connsiteX87" fmla="*/ 111318 w 211030"/>
              <a:gd name="connsiteY87" fmla="*/ 344556 h 439972"/>
              <a:gd name="connsiteX88" fmla="*/ 55659 w 211030"/>
              <a:gd name="connsiteY88" fmla="*/ 360459 h 439972"/>
              <a:gd name="connsiteX89" fmla="*/ 31805 w 211030"/>
              <a:gd name="connsiteY89" fmla="*/ 408166 h 439972"/>
              <a:gd name="connsiteX90" fmla="*/ 55659 w 211030"/>
              <a:gd name="connsiteY90" fmla="*/ 400215 h 439972"/>
              <a:gd name="connsiteX91" fmla="*/ 87464 w 211030"/>
              <a:gd name="connsiteY91" fmla="*/ 376361 h 439972"/>
              <a:gd name="connsiteX92" fmla="*/ 95415 w 211030"/>
              <a:gd name="connsiteY92" fmla="*/ 352507 h 439972"/>
              <a:gd name="connsiteX93" fmla="*/ 55659 w 211030"/>
              <a:gd name="connsiteY93" fmla="*/ 360459 h 439972"/>
              <a:gd name="connsiteX94" fmla="*/ 7951 w 211030"/>
              <a:gd name="connsiteY94" fmla="*/ 400215 h 439972"/>
              <a:gd name="connsiteX95" fmla="*/ 31805 w 211030"/>
              <a:gd name="connsiteY95" fmla="*/ 416118 h 439972"/>
              <a:gd name="connsiteX96" fmla="*/ 127221 w 211030"/>
              <a:gd name="connsiteY96" fmla="*/ 400215 h 439972"/>
              <a:gd name="connsiteX97" fmla="*/ 151075 w 211030"/>
              <a:gd name="connsiteY97" fmla="*/ 384313 h 439972"/>
              <a:gd name="connsiteX98" fmla="*/ 159026 w 211030"/>
              <a:gd name="connsiteY98" fmla="*/ 360459 h 439972"/>
              <a:gd name="connsiteX99" fmla="*/ 127221 w 211030"/>
              <a:gd name="connsiteY99" fmla="*/ 368410 h 439972"/>
              <a:gd name="connsiteX100" fmla="*/ 71561 w 211030"/>
              <a:gd name="connsiteY100" fmla="*/ 400215 h 439972"/>
              <a:gd name="connsiteX101" fmla="*/ 63610 w 211030"/>
              <a:gd name="connsiteY101" fmla="*/ 424069 h 439972"/>
              <a:gd name="connsiteX102" fmla="*/ 95415 w 211030"/>
              <a:gd name="connsiteY102" fmla="*/ 400215 h 439972"/>
              <a:gd name="connsiteX103" fmla="*/ 87464 w 211030"/>
              <a:gd name="connsiteY103" fmla="*/ 376361 h 439972"/>
              <a:gd name="connsiteX104" fmla="*/ 63610 w 211030"/>
              <a:gd name="connsiteY104" fmla="*/ 424069 h 439972"/>
              <a:gd name="connsiteX105" fmla="*/ 87464 w 211030"/>
              <a:gd name="connsiteY105" fmla="*/ 439972 h 439972"/>
              <a:gd name="connsiteX106" fmla="*/ 182880 w 211030"/>
              <a:gd name="connsiteY106" fmla="*/ 400215 h 439972"/>
              <a:gd name="connsiteX107" fmla="*/ 174928 w 211030"/>
              <a:gd name="connsiteY107" fmla="*/ 376361 h 439972"/>
              <a:gd name="connsiteX108" fmla="*/ 151075 w 211030"/>
              <a:gd name="connsiteY108" fmla="*/ 392264 h 439972"/>
              <a:gd name="connsiteX109" fmla="*/ 143123 w 211030"/>
              <a:gd name="connsiteY109" fmla="*/ 416118 h 439972"/>
              <a:gd name="connsiteX110" fmla="*/ 166977 w 211030"/>
              <a:gd name="connsiteY110" fmla="*/ 384313 h 439972"/>
              <a:gd name="connsiteX111" fmla="*/ 174928 w 211030"/>
              <a:gd name="connsiteY111" fmla="*/ 360459 h 439972"/>
              <a:gd name="connsiteX112" fmla="*/ 135172 w 211030"/>
              <a:gd name="connsiteY112" fmla="*/ 392264 h 439972"/>
              <a:gd name="connsiteX113" fmla="*/ 143123 w 211030"/>
              <a:gd name="connsiteY113" fmla="*/ 416118 h 439972"/>
              <a:gd name="connsiteX114" fmla="*/ 190831 w 211030"/>
              <a:gd name="connsiteY114" fmla="*/ 400215 h 439972"/>
              <a:gd name="connsiteX115" fmla="*/ 198782 w 211030"/>
              <a:gd name="connsiteY115" fmla="*/ 376361 h 439972"/>
              <a:gd name="connsiteX116" fmla="*/ 174928 w 211030"/>
              <a:gd name="connsiteY116" fmla="*/ 384313 h 439972"/>
              <a:gd name="connsiteX117" fmla="*/ 182880 w 211030"/>
              <a:gd name="connsiteY117" fmla="*/ 360459 h 439972"/>
              <a:gd name="connsiteX118" fmla="*/ 159026 w 211030"/>
              <a:gd name="connsiteY118" fmla="*/ 368410 h 439972"/>
              <a:gd name="connsiteX119" fmla="*/ 151075 w 211030"/>
              <a:gd name="connsiteY119" fmla="*/ 352507 h 439972"/>
              <a:gd name="connsiteX120" fmla="*/ 182880 w 211030"/>
              <a:gd name="connsiteY120" fmla="*/ 328653 h 439972"/>
              <a:gd name="connsiteX121" fmla="*/ 206734 w 211030"/>
              <a:gd name="connsiteY121" fmla="*/ 312751 h 439972"/>
              <a:gd name="connsiteX122" fmla="*/ 182880 w 211030"/>
              <a:gd name="connsiteY122" fmla="*/ 304799 h 439972"/>
              <a:gd name="connsiteX123" fmla="*/ 174928 w 211030"/>
              <a:gd name="connsiteY123" fmla="*/ 280946 h 439972"/>
              <a:gd name="connsiteX124" fmla="*/ 151075 w 211030"/>
              <a:gd name="connsiteY124" fmla="*/ 288897 h 439972"/>
              <a:gd name="connsiteX125" fmla="*/ 119269 w 211030"/>
              <a:gd name="connsiteY125" fmla="*/ 249140 h 439972"/>
              <a:gd name="connsiteX126" fmla="*/ 87464 w 211030"/>
              <a:gd name="connsiteY126" fmla="*/ 233238 h 439972"/>
              <a:gd name="connsiteX127" fmla="*/ 63610 w 211030"/>
              <a:gd name="connsiteY127" fmla="*/ 217335 h 439972"/>
              <a:gd name="connsiteX128" fmla="*/ 39756 w 211030"/>
              <a:gd name="connsiteY128" fmla="*/ 225286 h 439972"/>
              <a:gd name="connsiteX129" fmla="*/ 47708 w 211030"/>
              <a:gd name="connsiteY129" fmla="*/ 249140 h 439972"/>
              <a:gd name="connsiteX130" fmla="*/ 55659 w 211030"/>
              <a:gd name="connsiteY130" fmla="*/ 304799 h 439972"/>
              <a:gd name="connsiteX131" fmla="*/ 71561 w 211030"/>
              <a:gd name="connsiteY131" fmla="*/ 280946 h 439972"/>
              <a:gd name="connsiteX132" fmla="*/ 47708 w 211030"/>
              <a:gd name="connsiteY132" fmla="*/ 272994 h 439972"/>
              <a:gd name="connsiteX133" fmla="*/ 79513 w 211030"/>
              <a:gd name="connsiteY133" fmla="*/ 265043 h 439972"/>
              <a:gd name="connsiteX134" fmla="*/ 71561 w 211030"/>
              <a:gd name="connsiteY134" fmla="*/ 288897 h 439972"/>
              <a:gd name="connsiteX135" fmla="*/ 95415 w 211030"/>
              <a:gd name="connsiteY135" fmla="*/ 296848 h 439972"/>
              <a:gd name="connsiteX136" fmla="*/ 71561 w 211030"/>
              <a:gd name="connsiteY136" fmla="*/ 280946 h 439972"/>
              <a:gd name="connsiteX137" fmla="*/ 63610 w 211030"/>
              <a:gd name="connsiteY137" fmla="*/ 257092 h 439972"/>
              <a:gd name="connsiteX138" fmla="*/ 47708 w 211030"/>
              <a:gd name="connsiteY138" fmla="*/ 280946 h 439972"/>
              <a:gd name="connsiteX139" fmla="*/ 71561 w 211030"/>
              <a:gd name="connsiteY139" fmla="*/ 265043 h 439972"/>
              <a:gd name="connsiteX140" fmla="*/ 79513 w 211030"/>
              <a:gd name="connsiteY140" fmla="*/ 304799 h 439972"/>
              <a:gd name="connsiteX141" fmla="*/ 95415 w 211030"/>
              <a:gd name="connsiteY141" fmla="*/ 280946 h 439972"/>
              <a:gd name="connsiteX142" fmla="*/ 103367 w 211030"/>
              <a:gd name="connsiteY142" fmla="*/ 336605 h 439972"/>
              <a:gd name="connsiteX143" fmla="*/ 119269 w 211030"/>
              <a:gd name="connsiteY143" fmla="*/ 312751 h 439972"/>
              <a:gd name="connsiteX144" fmla="*/ 127221 w 211030"/>
              <a:gd name="connsiteY144" fmla="*/ 288897 h 439972"/>
              <a:gd name="connsiteX145" fmla="*/ 111318 w 211030"/>
              <a:gd name="connsiteY145" fmla="*/ 312751 h 439972"/>
              <a:gd name="connsiteX146" fmla="*/ 135172 w 211030"/>
              <a:gd name="connsiteY146" fmla="*/ 320702 h 439972"/>
              <a:gd name="connsiteX147" fmla="*/ 135172 w 211030"/>
              <a:gd name="connsiteY147" fmla="*/ 312751 h 439972"/>
              <a:gd name="connsiteX148" fmla="*/ 127221 w 211030"/>
              <a:gd name="connsiteY148" fmla="*/ 296848 h 439972"/>
              <a:gd name="connsiteX149" fmla="*/ 103367 w 211030"/>
              <a:gd name="connsiteY149" fmla="*/ 280946 h 439972"/>
              <a:gd name="connsiteX150" fmla="*/ 111318 w 211030"/>
              <a:gd name="connsiteY150" fmla="*/ 257092 h 439972"/>
              <a:gd name="connsiteX151" fmla="*/ 63610 w 211030"/>
              <a:gd name="connsiteY151" fmla="*/ 272994 h 439972"/>
              <a:gd name="connsiteX152" fmla="*/ 55659 w 211030"/>
              <a:gd name="connsiteY152" fmla="*/ 352507 h 439972"/>
              <a:gd name="connsiteX153" fmla="*/ 63610 w 211030"/>
              <a:gd name="connsiteY153" fmla="*/ 328653 h 439972"/>
              <a:gd name="connsiteX154" fmla="*/ 39756 w 211030"/>
              <a:gd name="connsiteY154" fmla="*/ 336605 h 439972"/>
              <a:gd name="connsiteX155" fmla="*/ 55659 w 211030"/>
              <a:gd name="connsiteY155" fmla="*/ 312751 h 439972"/>
              <a:gd name="connsiteX156" fmla="*/ 63610 w 211030"/>
              <a:gd name="connsiteY156" fmla="*/ 336605 h 439972"/>
              <a:gd name="connsiteX157" fmla="*/ 79513 w 211030"/>
              <a:gd name="connsiteY157" fmla="*/ 312751 h 439972"/>
              <a:gd name="connsiteX158" fmla="*/ 55659 w 211030"/>
              <a:gd name="connsiteY158" fmla="*/ 304799 h 439972"/>
              <a:gd name="connsiteX159" fmla="*/ 31805 w 211030"/>
              <a:gd name="connsiteY159" fmla="*/ 328653 h 439972"/>
              <a:gd name="connsiteX160" fmla="*/ 15902 w 211030"/>
              <a:gd name="connsiteY160" fmla="*/ 312751 h 439972"/>
              <a:gd name="connsiteX161" fmla="*/ 7951 w 211030"/>
              <a:gd name="connsiteY161" fmla="*/ 336605 h 439972"/>
              <a:gd name="connsiteX162" fmla="*/ 23854 w 211030"/>
              <a:gd name="connsiteY162" fmla="*/ 360459 h 439972"/>
              <a:gd name="connsiteX163" fmla="*/ 79513 w 211030"/>
              <a:gd name="connsiteY163" fmla="*/ 336605 h 439972"/>
              <a:gd name="connsiteX164" fmla="*/ 71561 w 211030"/>
              <a:gd name="connsiteY164" fmla="*/ 320702 h 4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11030" h="439972">
                <a:moveTo>
                  <a:pt x="95415" y="18553"/>
                </a:moveTo>
                <a:cubicBezTo>
                  <a:pt x="90114" y="26504"/>
                  <a:pt x="77195" y="33135"/>
                  <a:pt x="79513" y="42406"/>
                </a:cubicBezTo>
                <a:cubicBezTo>
                  <a:pt x="81546" y="50537"/>
                  <a:pt x="95416" y="53008"/>
                  <a:pt x="103367" y="50358"/>
                </a:cubicBezTo>
                <a:cubicBezTo>
                  <a:pt x="114035" y="46802"/>
                  <a:pt x="119270" y="34455"/>
                  <a:pt x="127221" y="26504"/>
                </a:cubicBezTo>
                <a:cubicBezTo>
                  <a:pt x="119270" y="21203"/>
                  <a:pt x="112850" y="11786"/>
                  <a:pt x="103367" y="10601"/>
                </a:cubicBezTo>
                <a:cubicBezTo>
                  <a:pt x="24761" y="776"/>
                  <a:pt x="73209" y="24952"/>
                  <a:pt x="87464" y="34455"/>
                </a:cubicBezTo>
                <a:cubicBezTo>
                  <a:pt x="90114" y="26504"/>
                  <a:pt x="102912" y="14349"/>
                  <a:pt x="95415" y="10601"/>
                </a:cubicBezTo>
                <a:cubicBezTo>
                  <a:pt x="83327" y="4557"/>
                  <a:pt x="62364" y="6819"/>
                  <a:pt x="55659" y="18553"/>
                </a:cubicBezTo>
                <a:cubicBezTo>
                  <a:pt x="47660" y="32551"/>
                  <a:pt x="60960" y="50358"/>
                  <a:pt x="63610" y="66260"/>
                </a:cubicBezTo>
                <a:cubicBezTo>
                  <a:pt x="71561" y="60959"/>
                  <a:pt x="87464" y="59914"/>
                  <a:pt x="87464" y="50358"/>
                </a:cubicBezTo>
                <a:cubicBezTo>
                  <a:pt x="87464" y="41976"/>
                  <a:pt x="71877" y="41028"/>
                  <a:pt x="63610" y="42406"/>
                </a:cubicBezTo>
                <a:cubicBezTo>
                  <a:pt x="54184" y="43977"/>
                  <a:pt x="47707" y="53008"/>
                  <a:pt x="39756" y="58309"/>
                </a:cubicBezTo>
                <a:lnTo>
                  <a:pt x="79513" y="66260"/>
                </a:lnTo>
                <a:cubicBezTo>
                  <a:pt x="84814" y="58309"/>
                  <a:pt x="91141" y="50953"/>
                  <a:pt x="95415" y="42406"/>
                </a:cubicBezTo>
                <a:cubicBezTo>
                  <a:pt x="99163" y="34910"/>
                  <a:pt x="97441" y="12627"/>
                  <a:pt x="103367" y="18553"/>
                </a:cubicBezTo>
                <a:cubicBezTo>
                  <a:pt x="115220" y="30406"/>
                  <a:pt x="115203" y="49998"/>
                  <a:pt x="119269" y="66260"/>
                </a:cubicBezTo>
                <a:cubicBezTo>
                  <a:pt x="121920" y="76862"/>
                  <a:pt x="134948" y="90338"/>
                  <a:pt x="127221" y="98066"/>
                </a:cubicBezTo>
                <a:cubicBezTo>
                  <a:pt x="120464" y="104824"/>
                  <a:pt x="111914" y="86437"/>
                  <a:pt x="103367" y="82163"/>
                </a:cubicBezTo>
                <a:cubicBezTo>
                  <a:pt x="95870" y="78415"/>
                  <a:pt x="87464" y="76862"/>
                  <a:pt x="79513" y="74212"/>
                </a:cubicBezTo>
                <a:cubicBezTo>
                  <a:pt x="8476" y="91971"/>
                  <a:pt x="69295" y="71944"/>
                  <a:pt x="87464" y="90114"/>
                </a:cubicBezTo>
                <a:cubicBezTo>
                  <a:pt x="93390" y="96041"/>
                  <a:pt x="71561" y="95415"/>
                  <a:pt x="63610" y="98066"/>
                </a:cubicBezTo>
                <a:cubicBezTo>
                  <a:pt x="58309" y="106017"/>
                  <a:pt x="43434" y="113372"/>
                  <a:pt x="47708" y="121919"/>
                </a:cubicBezTo>
                <a:cubicBezTo>
                  <a:pt x="51456" y="129415"/>
                  <a:pt x="63343" y="115612"/>
                  <a:pt x="71561" y="113968"/>
                </a:cubicBezTo>
                <a:cubicBezTo>
                  <a:pt x="89939" y="110293"/>
                  <a:pt x="108668" y="108667"/>
                  <a:pt x="127221" y="106017"/>
                </a:cubicBezTo>
                <a:cubicBezTo>
                  <a:pt x="121920" y="98066"/>
                  <a:pt x="120874" y="82163"/>
                  <a:pt x="111318" y="82163"/>
                </a:cubicBezTo>
                <a:cubicBezTo>
                  <a:pt x="102937" y="82163"/>
                  <a:pt x="98338" y="99312"/>
                  <a:pt x="103367" y="106017"/>
                </a:cubicBezTo>
                <a:cubicBezTo>
                  <a:pt x="109924" y="114759"/>
                  <a:pt x="124570" y="111318"/>
                  <a:pt x="135172" y="113968"/>
                </a:cubicBezTo>
                <a:cubicBezTo>
                  <a:pt x="147947" y="75641"/>
                  <a:pt x="145717" y="103252"/>
                  <a:pt x="127221" y="66260"/>
                </a:cubicBezTo>
                <a:cubicBezTo>
                  <a:pt x="123473" y="58763"/>
                  <a:pt x="111772" y="46154"/>
                  <a:pt x="119269" y="42406"/>
                </a:cubicBezTo>
                <a:cubicBezTo>
                  <a:pt x="127816" y="38132"/>
                  <a:pt x="149880" y="51551"/>
                  <a:pt x="143123" y="58309"/>
                </a:cubicBezTo>
                <a:cubicBezTo>
                  <a:pt x="135396" y="66037"/>
                  <a:pt x="121920" y="53008"/>
                  <a:pt x="111318" y="50358"/>
                </a:cubicBezTo>
                <a:cubicBezTo>
                  <a:pt x="111318" y="50358"/>
                  <a:pt x="82162" y="0"/>
                  <a:pt x="71561" y="10601"/>
                </a:cubicBezTo>
                <a:cubicBezTo>
                  <a:pt x="44105" y="38057"/>
                  <a:pt x="118596" y="55433"/>
                  <a:pt x="55659" y="34455"/>
                </a:cubicBezTo>
                <a:cubicBezTo>
                  <a:pt x="50746" y="41825"/>
                  <a:pt x="23017" y="69817"/>
                  <a:pt x="47708" y="82163"/>
                </a:cubicBezTo>
                <a:cubicBezTo>
                  <a:pt x="55204" y="85911"/>
                  <a:pt x="63610" y="76862"/>
                  <a:pt x="71561" y="74212"/>
                </a:cubicBezTo>
                <a:cubicBezTo>
                  <a:pt x="79512" y="79513"/>
                  <a:pt x="86144" y="92432"/>
                  <a:pt x="95415" y="90114"/>
                </a:cubicBezTo>
                <a:cubicBezTo>
                  <a:pt x="103546" y="88081"/>
                  <a:pt x="109294" y="72187"/>
                  <a:pt x="103367" y="66260"/>
                </a:cubicBezTo>
                <a:cubicBezTo>
                  <a:pt x="97440" y="60333"/>
                  <a:pt x="87464" y="71561"/>
                  <a:pt x="79513" y="74212"/>
                </a:cubicBezTo>
                <a:cubicBezTo>
                  <a:pt x="62143" y="161056"/>
                  <a:pt x="90555" y="81280"/>
                  <a:pt x="39756" y="121919"/>
                </a:cubicBezTo>
                <a:cubicBezTo>
                  <a:pt x="33211" y="127155"/>
                  <a:pt x="33623" y="137591"/>
                  <a:pt x="31805" y="145773"/>
                </a:cubicBezTo>
                <a:cubicBezTo>
                  <a:pt x="28308" y="161511"/>
                  <a:pt x="26504" y="177578"/>
                  <a:pt x="23854" y="193481"/>
                </a:cubicBezTo>
                <a:cubicBezTo>
                  <a:pt x="52851" y="280476"/>
                  <a:pt x="6605" y="148706"/>
                  <a:pt x="47708" y="241189"/>
                </a:cubicBezTo>
                <a:cubicBezTo>
                  <a:pt x="54516" y="256507"/>
                  <a:pt x="54312" y="274949"/>
                  <a:pt x="63610" y="288897"/>
                </a:cubicBezTo>
                <a:lnTo>
                  <a:pt x="95415" y="336605"/>
                </a:lnTo>
                <a:cubicBezTo>
                  <a:pt x="100716" y="344556"/>
                  <a:pt x="103367" y="355158"/>
                  <a:pt x="111318" y="360459"/>
                </a:cubicBezTo>
                <a:lnTo>
                  <a:pt x="135172" y="376361"/>
                </a:lnTo>
                <a:cubicBezTo>
                  <a:pt x="197227" y="363950"/>
                  <a:pt x="179017" y="374430"/>
                  <a:pt x="151075" y="360459"/>
                </a:cubicBezTo>
                <a:cubicBezTo>
                  <a:pt x="142528" y="356185"/>
                  <a:pt x="135172" y="349857"/>
                  <a:pt x="127221" y="344556"/>
                </a:cubicBezTo>
                <a:cubicBezTo>
                  <a:pt x="119270" y="347206"/>
                  <a:pt x="109912" y="347271"/>
                  <a:pt x="103367" y="352507"/>
                </a:cubicBezTo>
                <a:cubicBezTo>
                  <a:pt x="82399" y="369281"/>
                  <a:pt x="82151" y="392905"/>
                  <a:pt x="95415" y="416118"/>
                </a:cubicBezTo>
                <a:cubicBezTo>
                  <a:pt x="100156" y="424415"/>
                  <a:pt x="111318" y="426719"/>
                  <a:pt x="119269" y="432020"/>
                </a:cubicBezTo>
                <a:cubicBezTo>
                  <a:pt x="121920" y="424069"/>
                  <a:pt x="131533" y="415353"/>
                  <a:pt x="127221" y="408166"/>
                </a:cubicBezTo>
                <a:cubicBezTo>
                  <a:pt x="122309" y="399979"/>
                  <a:pt x="59853" y="380410"/>
                  <a:pt x="119269" y="400215"/>
                </a:cubicBezTo>
                <a:cubicBezTo>
                  <a:pt x="127220" y="397565"/>
                  <a:pt x="139375" y="399761"/>
                  <a:pt x="143123" y="392264"/>
                </a:cubicBezTo>
                <a:cubicBezTo>
                  <a:pt x="146871" y="384767"/>
                  <a:pt x="143391" y="370054"/>
                  <a:pt x="135172" y="368410"/>
                </a:cubicBezTo>
                <a:cubicBezTo>
                  <a:pt x="111637" y="363703"/>
                  <a:pt x="87464" y="373711"/>
                  <a:pt x="63610" y="376361"/>
                </a:cubicBezTo>
                <a:cubicBezTo>
                  <a:pt x="68911" y="384312"/>
                  <a:pt x="70111" y="398505"/>
                  <a:pt x="79513" y="400215"/>
                </a:cubicBezTo>
                <a:cubicBezTo>
                  <a:pt x="209545" y="423858"/>
                  <a:pt x="151545" y="392578"/>
                  <a:pt x="127221" y="376361"/>
                </a:cubicBezTo>
                <a:cubicBezTo>
                  <a:pt x="111318" y="379012"/>
                  <a:pt x="92927" y="375370"/>
                  <a:pt x="79513" y="384313"/>
                </a:cubicBezTo>
                <a:cubicBezTo>
                  <a:pt x="72539" y="388962"/>
                  <a:pt x="94986" y="392264"/>
                  <a:pt x="103367" y="392264"/>
                </a:cubicBezTo>
                <a:cubicBezTo>
                  <a:pt x="137924" y="392264"/>
                  <a:pt x="172278" y="386963"/>
                  <a:pt x="206734" y="384313"/>
                </a:cubicBezTo>
                <a:cubicBezTo>
                  <a:pt x="198783" y="379012"/>
                  <a:pt x="189637" y="375167"/>
                  <a:pt x="182880" y="368410"/>
                </a:cubicBezTo>
                <a:cubicBezTo>
                  <a:pt x="176123" y="361653"/>
                  <a:pt x="176403" y="346127"/>
                  <a:pt x="166977" y="344556"/>
                </a:cubicBezTo>
                <a:cubicBezTo>
                  <a:pt x="140703" y="340177"/>
                  <a:pt x="113968" y="349857"/>
                  <a:pt x="87464" y="352507"/>
                </a:cubicBezTo>
                <a:cubicBezTo>
                  <a:pt x="90114" y="360458"/>
                  <a:pt x="88595" y="371489"/>
                  <a:pt x="95415" y="376361"/>
                </a:cubicBezTo>
                <a:cubicBezTo>
                  <a:pt x="109055" y="386104"/>
                  <a:pt x="143123" y="392264"/>
                  <a:pt x="143123" y="392264"/>
                </a:cubicBezTo>
                <a:cubicBezTo>
                  <a:pt x="150277" y="370805"/>
                  <a:pt x="158655" y="359902"/>
                  <a:pt x="143123" y="336605"/>
                </a:cubicBezTo>
                <a:cubicBezTo>
                  <a:pt x="137822" y="328654"/>
                  <a:pt x="127220" y="326003"/>
                  <a:pt x="119269" y="320702"/>
                </a:cubicBezTo>
                <a:cubicBezTo>
                  <a:pt x="98066" y="323352"/>
                  <a:pt x="73047" y="316233"/>
                  <a:pt x="55659" y="328653"/>
                </a:cubicBezTo>
                <a:cubicBezTo>
                  <a:pt x="46766" y="335005"/>
                  <a:pt x="54867" y="353902"/>
                  <a:pt x="63610" y="360459"/>
                </a:cubicBezTo>
                <a:cubicBezTo>
                  <a:pt x="70315" y="365488"/>
                  <a:pt x="79513" y="355158"/>
                  <a:pt x="87464" y="352507"/>
                </a:cubicBezTo>
                <a:cubicBezTo>
                  <a:pt x="92765" y="344556"/>
                  <a:pt x="105241" y="338024"/>
                  <a:pt x="103367" y="328653"/>
                </a:cubicBezTo>
                <a:cubicBezTo>
                  <a:pt x="101165" y="317645"/>
                  <a:pt x="63471" y="307403"/>
                  <a:pt x="55659" y="304799"/>
                </a:cubicBezTo>
                <a:cubicBezTo>
                  <a:pt x="50358" y="312750"/>
                  <a:pt x="40941" y="319170"/>
                  <a:pt x="39756" y="328653"/>
                </a:cubicBezTo>
                <a:cubicBezTo>
                  <a:pt x="37228" y="348879"/>
                  <a:pt x="48947" y="377601"/>
                  <a:pt x="63610" y="392264"/>
                </a:cubicBezTo>
                <a:cubicBezTo>
                  <a:pt x="70367" y="399021"/>
                  <a:pt x="79513" y="402865"/>
                  <a:pt x="87464" y="408166"/>
                </a:cubicBezTo>
                <a:cubicBezTo>
                  <a:pt x="84814" y="400215"/>
                  <a:pt x="87464" y="386963"/>
                  <a:pt x="79513" y="384313"/>
                </a:cubicBezTo>
                <a:cubicBezTo>
                  <a:pt x="69918" y="381115"/>
                  <a:pt x="3132" y="404471"/>
                  <a:pt x="63610" y="384313"/>
                </a:cubicBezTo>
                <a:cubicBezTo>
                  <a:pt x="83194" y="354938"/>
                  <a:pt x="107270" y="331863"/>
                  <a:pt x="15902" y="368410"/>
                </a:cubicBezTo>
                <a:cubicBezTo>
                  <a:pt x="7029" y="371959"/>
                  <a:pt x="5301" y="384313"/>
                  <a:pt x="0" y="392264"/>
                </a:cubicBezTo>
                <a:cubicBezTo>
                  <a:pt x="6202" y="410870"/>
                  <a:pt x="6417" y="427789"/>
                  <a:pt x="31805" y="432020"/>
                </a:cubicBezTo>
                <a:cubicBezTo>
                  <a:pt x="40072" y="433398"/>
                  <a:pt x="47708" y="426719"/>
                  <a:pt x="55659" y="424069"/>
                </a:cubicBezTo>
                <a:cubicBezTo>
                  <a:pt x="63610" y="418768"/>
                  <a:pt x="75964" y="417039"/>
                  <a:pt x="79513" y="408166"/>
                </a:cubicBezTo>
                <a:cubicBezTo>
                  <a:pt x="82626" y="400384"/>
                  <a:pt x="79942" y="384313"/>
                  <a:pt x="71561" y="384313"/>
                </a:cubicBezTo>
                <a:cubicBezTo>
                  <a:pt x="63180" y="384313"/>
                  <a:pt x="56114" y="404418"/>
                  <a:pt x="63610" y="408166"/>
                </a:cubicBezTo>
                <a:cubicBezTo>
                  <a:pt x="72157" y="412439"/>
                  <a:pt x="80123" y="398382"/>
                  <a:pt x="87464" y="392264"/>
                </a:cubicBezTo>
                <a:cubicBezTo>
                  <a:pt x="127172" y="359174"/>
                  <a:pt x="93250" y="374432"/>
                  <a:pt x="135172" y="360459"/>
                </a:cubicBezTo>
                <a:cubicBezTo>
                  <a:pt x="127221" y="355158"/>
                  <a:pt x="120778" y="345908"/>
                  <a:pt x="111318" y="344556"/>
                </a:cubicBezTo>
                <a:cubicBezTo>
                  <a:pt x="104327" y="343557"/>
                  <a:pt x="64612" y="357474"/>
                  <a:pt x="55659" y="360459"/>
                </a:cubicBezTo>
                <a:cubicBezTo>
                  <a:pt x="55126" y="361258"/>
                  <a:pt x="25221" y="401582"/>
                  <a:pt x="31805" y="408166"/>
                </a:cubicBezTo>
                <a:cubicBezTo>
                  <a:pt x="37732" y="414092"/>
                  <a:pt x="47708" y="402865"/>
                  <a:pt x="55659" y="400215"/>
                </a:cubicBezTo>
                <a:cubicBezTo>
                  <a:pt x="66261" y="392264"/>
                  <a:pt x="78980" y="386542"/>
                  <a:pt x="87464" y="376361"/>
                </a:cubicBezTo>
                <a:cubicBezTo>
                  <a:pt x="92830" y="369922"/>
                  <a:pt x="102912" y="356255"/>
                  <a:pt x="95415" y="352507"/>
                </a:cubicBezTo>
                <a:cubicBezTo>
                  <a:pt x="83327" y="346463"/>
                  <a:pt x="68911" y="357808"/>
                  <a:pt x="55659" y="360459"/>
                </a:cubicBezTo>
                <a:cubicBezTo>
                  <a:pt x="48255" y="364161"/>
                  <a:pt x="3864" y="379781"/>
                  <a:pt x="7951" y="400215"/>
                </a:cubicBezTo>
                <a:cubicBezTo>
                  <a:pt x="9825" y="409586"/>
                  <a:pt x="23854" y="410817"/>
                  <a:pt x="31805" y="416118"/>
                </a:cubicBezTo>
                <a:cubicBezTo>
                  <a:pt x="45827" y="414365"/>
                  <a:pt x="105591" y="409485"/>
                  <a:pt x="127221" y="400215"/>
                </a:cubicBezTo>
                <a:cubicBezTo>
                  <a:pt x="136005" y="396451"/>
                  <a:pt x="143124" y="389614"/>
                  <a:pt x="151075" y="384313"/>
                </a:cubicBezTo>
                <a:cubicBezTo>
                  <a:pt x="153725" y="376362"/>
                  <a:pt x="166000" y="365108"/>
                  <a:pt x="159026" y="360459"/>
                </a:cubicBezTo>
                <a:cubicBezTo>
                  <a:pt x="149933" y="354397"/>
                  <a:pt x="137453" y="364573"/>
                  <a:pt x="127221" y="368410"/>
                </a:cubicBezTo>
                <a:cubicBezTo>
                  <a:pt x="104164" y="377056"/>
                  <a:pt x="91334" y="387034"/>
                  <a:pt x="71561" y="400215"/>
                </a:cubicBezTo>
                <a:cubicBezTo>
                  <a:pt x="68911" y="408166"/>
                  <a:pt x="55229" y="424069"/>
                  <a:pt x="63610" y="424069"/>
                </a:cubicBezTo>
                <a:cubicBezTo>
                  <a:pt x="76862" y="424069"/>
                  <a:pt x="89488" y="412068"/>
                  <a:pt x="95415" y="400215"/>
                </a:cubicBezTo>
                <a:cubicBezTo>
                  <a:pt x="99163" y="392718"/>
                  <a:pt x="90114" y="384312"/>
                  <a:pt x="87464" y="376361"/>
                </a:cubicBezTo>
                <a:cubicBezTo>
                  <a:pt x="84115" y="381384"/>
                  <a:pt x="59495" y="413781"/>
                  <a:pt x="63610" y="424069"/>
                </a:cubicBezTo>
                <a:cubicBezTo>
                  <a:pt x="67159" y="432942"/>
                  <a:pt x="79513" y="434671"/>
                  <a:pt x="87464" y="439972"/>
                </a:cubicBezTo>
                <a:cubicBezTo>
                  <a:pt x="105645" y="435932"/>
                  <a:pt x="171363" y="434766"/>
                  <a:pt x="182880" y="400215"/>
                </a:cubicBezTo>
                <a:lnTo>
                  <a:pt x="174928" y="376361"/>
                </a:lnTo>
                <a:cubicBezTo>
                  <a:pt x="166977" y="381662"/>
                  <a:pt x="157045" y="384802"/>
                  <a:pt x="151075" y="392264"/>
                </a:cubicBezTo>
                <a:cubicBezTo>
                  <a:pt x="145839" y="398809"/>
                  <a:pt x="135626" y="419866"/>
                  <a:pt x="143123" y="416118"/>
                </a:cubicBezTo>
                <a:cubicBezTo>
                  <a:pt x="154976" y="410191"/>
                  <a:pt x="159026" y="394915"/>
                  <a:pt x="166977" y="384313"/>
                </a:cubicBezTo>
                <a:cubicBezTo>
                  <a:pt x="169627" y="376362"/>
                  <a:pt x="180854" y="366386"/>
                  <a:pt x="174928" y="360459"/>
                </a:cubicBezTo>
                <a:cubicBezTo>
                  <a:pt x="159566" y="345096"/>
                  <a:pt x="135705" y="391465"/>
                  <a:pt x="135172" y="392264"/>
                </a:cubicBezTo>
                <a:cubicBezTo>
                  <a:pt x="137822" y="400215"/>
                  <a:pt x="134826" y="414933"/>
                  <a:pt x="143123" y="416118"/>
                </a:cubicBezTo>
                <a:cubicBezTo>
                  <a:pt x="159717" y="418489"/>
                  <a:pt x="177191" y="409958"/>
                  <a:pt x="190831" y="400215"/>
                </a:cubicBezTo>
                <a:cubicBezTo>
                  <a:pt x="197651" y="395343"/>
                  <a:pt x="204709" y="382287"/>
                  <a:pt x="198782" y="376361"/>
                </a:cubicBezTo>
                <a:cubicBezTo>
                  <a:pt x="192855" y="370435"/>
                  <a:pt x="182879" y="381662"/>
                  <a:pt x="174928" y="384313"/>
                </a:cubicBezTo>
                <a:cubicBezTo>
                  <a:pt x="177579" y="376362"/>
                  <a:pt x="188806" y="366386"/>
                  <a:pt x="182880" y="360459"/>
                </a:cubicBezTo>
                <a:cubicBezTo>
                  <a:pt x="176954" y="354532"/>
                  <a:pt x="162774" y="375906"/>
                  <a:pt x="159026" y="368410"/>
                </a:cubicBezTo>
                <a:cubicBezTo>
                  <a:pt x="148749" y="347858"/>
                  <a:pt x="211030" y="332522"/>
                  <a:pt x="151075" y="352507"/>
                </a:cubicBezTo>
                <a:cubicBezTo>
                  <a:pt x="161677" y="344556"/>
                  <a:pt x="172096" y="336356"/>
                  <a:pt x="182880" y="328653"/>
                </a:cubicBezTo>
                <a:cubicBezTo>
                  <a:pt x="190656" y="323099"/>
                  <a:pt x="206734" y="322307"/>
                  <a:pt x="206734" y="312751"/>
                </a:cubicBezTo>
                <a:cubicBezTo>
                  <a:pt x="206734" y="304369"/>
                  <a:pt x="190831" y="307450"/>
                  <a:pt x="182880" y="304799"/>
                </a:cubicBezTo>
                <a:lnTo>
                  <a:pt x="174928" y="280946"/>
                </a:lnTo>
                <a:cubicBezTo>
                  <a:pt x="166977" y="283596"/>
                  <a:pt x="159342" y="290275"/>
                  <a:pt x="151075" y="288897"/>
                </a:cubicBezTo>
                <a:cubicBezTo>
                  <a:pt x="125688" y="284665"/>
                  <a:pt x="125471" y="267746"/>
                  <a:pt x="119269" y="249140"/>
                </a:cubicBezTo>
                <a:cubicBezTo>
                  <a:pt x="75746" y="263649"/>
                  <a:pt x="109783" y="261137"/>
                  <a:pt x="87464" y="233238"/>
                </a:cubicBezTo>
                <a:cubicBezTo>
                  <a:pt x="81494" y="225776"/>
                  <a:pt x="71561" y="222636"/>
                  <a:pt x="63610" y="217335"/>
                </a:cubicBezTo>
                <a:cubicBezTo>
                  <a:pt x="55659" y="219985"/>
                  <a:pt x="43504" y="217789"/>
                  <a:pt x="39756" y="225286"/>
                </a:cubicBezTo>
                <a:cubicBezTo>
                  <a:pt x="36008" y="232783"/>
                  <a:pt x="46064" y="240921"/>
                  <a:pt x="47708" y="249140"/>
                </a:cubicBezTo>
                <a:cubicBezTo>
                  <a:pt x="51384" y="267517"/>
                  <a:pt x="53009" y="286246"/>
                  <a:pt x="55659" y="304799"/>
                </a:cubicBezTo>
                <a:cubicBezTo>
                  <a:pt x="60960" y="296848"/>
                  <a:pt x="73879" y="290217"/>
                  <a:pt x="71561" y="280946"/>
                </a:cubicBezTo>
                <a:cubicBezTo>
                  <a:pt x="69528" y="272815"/>
                  <a:pt x="43960" y="280490"/>
                  <a:pt x="47708" y="272994"/>
                </a:cubicBezTo>
                <a:cubicBezTo>
                  <a:pt x="52595" y="263220"/>
                  <a:pt x="68911" y="267693"/>
                  <a:pt x="79513" y="265043"/>
                </a:cubicBezTo>
                <a:cubicBezTo>
                  <a:pt x="76862" y="272994"/>
                  <a:pt x="67813" y="281400"/>
                  <a:pt x="71561" y="288897"/>
                </a:cubicBezTo>
                <a:cubicBezTo>
                  <a:pt x="75309" y="296394"/>
                  <a:pt x="95415" y="305229"/>
                  <a:pt x="95415" y="296848"/>
                </a:cubicBezTo>
                <a:cubicBezTo>
                  <a:pt x="95415" y="287292"/>
                  <a:pt x="79512" y="286247"/>
                  <a:pt x="71561" y="280946"/>
                </a:cubicBezTo>
                <a:cubicBezTo>
                  <a:pt x="68911" y="272995"/>
                  <a:pt x="71991" y="257092"/>
                  <a:pt x="63610" y="257092"/>
                </a:cubicBezTo>
                <a:cubicBezTo>
                  <a:pt x="54054" y="257092"/>
                  <a:pt x="40951" y="274189"/>
                  <a:pt x="47708" y="280946"/>
                </a:cubicBezTo>
                <a:cubicBezTo>
                  <a:pt x="54465" y="287703"/>
                  <a:pt x="63610" y="270344"/>
                  <a:pt x="71561" y="265043"/>
                </a:cubicBezTo>
                <a:cubicBezTo>
                  <a:pt x="74212" y="278295"/>
                  <a:pt x="68268" y="297302"/>
                  <a:pt x="79513" y="304799"/>
                </a:cubicBezTo>
                <a:cubicBezTo>
                  <a:pt x="87464" y="310100"/>
                  <a:pt x="89682" y="273301"/>
                  <a:pt x="95415" y="280946"/>
                </a:cubicBezTo>
                <a:cubicBezTo>
                  <a:pt x="106660" y="295939"/>
                  <a:pt x="100716" y="318052"/>
                  <a:pt x="103367" y="336605"/>
                </a:cubicBezTo>
                <a:cubicBezTo>
                  <a:pt x="108668" y="328654"/>
                  <a:pt x="114995" y="321298"/>
                  <a:pt x="119269" y="312751"/>
                </a:cubicBezTo>
                <a:cubicBezTo>
                  <a:pt x="123017" y="305254"/>
                  <a:pt x="135603" y="288897"/>
                  <a:pt x="127221" y="288897"/>
                </a:cubicBezTo>
                <a:cubicBezTo>
                  <a:pt x="117665" y="288897"/>
                  <a:pt x="116619" y="304800"/>
                  <a:pt x="111318" y="312751"/>
                </a:cubicBezTo>
                <a:cubicBezTo>
                  <a:pt x="127866" y="378944"/>
                  <a:pt x="107716" y="331684"/>
                  <a:pt x="135172" y="320702"/>
                </a:cubicBezTo>
                <a:cubicBezTo>
                  <a:pt x="145459" y="316587"/>
                  <a:pt x="191805" y="350505"/>
                  <a:pt x="135172" y="312751"/>
                </a:cubicBezTo>
                <a:cubicBezTo>
                  <a:pt x="166985" y="265033"/>
                  <a:pt x="150265" y="300689"/>
                  <a:pt x="127221" y="296848"/>
                </a:cubicBezTo>
                <a:cubicBezTo>
                  <a:pt x="117795" y="295277"/>
                  <a:pt x="111318" y="286247"/>
                  <a:pt x="103367" y="280946"/>
                </a:cubicBezTo>
                <a:cubicBezTo>
                  <a:pt x="106017" y="272995"/>
                  <a:pt x="119537" y="258736"/>
                  <a:pt x="111318" y="257092"/>
                </a:cubicBezTo>
                <a:cubicBezTo>
                  <a:pt x="94881" y="253804"/>
                  <a:pt x="63610" y="272994"/>
                  <a:pt x="63610" y="272994"/>
                </a:cubicBezTo>
                <a:cubicBezTo>
                  <a:pt x="44089" y="302277"/>
                  <a:pt x="33067" y="307322"/>
                  <a:pt x="55659" y="352507"/>
                </a:cubicBezTo>
                <a:cubicBezTo>
                  <a:pt x="59407" y="360004"/>
                  <a:pt x="69537" y="334579"/>
                  <a:pt x="63610" y="328653"/>
                </a:cubicBezTo>
                <a:cubicBezTo>
                  <a:pt x="57683" y="322727"/>
                  <a:pt x="47707" y="333954"/>
                  <a:pt x="39756" y="336605"/>
                </a:cubicBezTo>
                <a:cubicBezTo>
                  <a:pt x="45057" y="328654"/>
                  <a:pt x="46103" y="312751"/>
                  <a:pt x="55659" y="312751"/>
                </a:cubicBezTo>
                <a:cubicBezTo>
                  <a:pt x="64040" y="312751"/>
                  <a:pt x="55229" y="336605"/>
                  <a:pt x="63610" y="336605"/>
                </a:cubicBezTo>
                <a:cubicBezTo>
                  <a:pt x="73166" y="336605"/>
                  <a:pt x="74212" y="320702"/>
                  <a:pt x="79513" y="312751"/>
                </a:cubicBezTo>
                <a:cubicBezTo>
                  <a:pt x="71562" y="310100"/>
                  <a:pt x="63610" y="302149"/>
                  <a:pt x="55659" y="304799"/>
                </a:cubicBezTo>
                <a:cubicBezTo>
                  <a:pt x="44991" y="308355"/>
                  <a:pt x="31805" y="328653"/>
                  <a:pt x="31805" y="328653"/>
                </a:cubicBezTo>
                <a:cubicBezTo>
                  <a:pt x="31805" y="328652"/>
                  <a:pt x="58309" y="270343"/>
                  <a:pt x="15902" y="312751"/>
                </a:cubicBezTo>
                <a:cubicBezTo>
                  <a:pt x="9976" y="318678"/>
                  <a:pt x="10601" y="328654"/>
                  <a:pt x="7951" y="336605"/>
                </a:cubicBezTo>
                <a:cubicBezTo>
                  <a:pt x="13252" y="344556"/>
                  <a:pt x="14788" y="357437"/>
                  <a:pt x="23854" y="360459"/>
                </a:cubicBezTo>
                <a:cubicBezTo>
                  <a:pt x="33131" y="363551"/>
                  <a:pt x="74374" y="346884"/>
                  <a:pt x="79513" y="336605"/>
                </a:cubicBezTo>
                <a:lnTo>
                  <a:pt x="71561" y="320702"/>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Footer Placeholder 4"/>
          <p:cNvSpPr>
            <a:spLocks noGrp="1"/>
          </p:cNvSpPr>
          <p:nvPr>
            <p:ph type="ftr" sz="quarter" idx="11"/>
          </p:nvPr>
        </p:nvSpPr>
        <p:spPr>
          <a:xfrm>
            <a:off x="4143372" y="6492875"/>
            <a:ext cx="2895600" cy="365125"/>
          </a:xfrm>
          <a:prstGeom prst="rect">
            <a:avLst/>
          </a:prstGeom>
          <a:solidFill>
            <a:schemeClr val="bg1">
              <a:alpha val="50000"/>
            </a:schemeClr>
          </a:solidFill>
        </p:spPr>
        <p:txBody>
          <a:bodyPr/>
          <a:lstStyle>
            <a:lvl1pPr algn="ctr">
              <a:defRPr sz="1400">
                <a:solidFill>
                  <a:schemeClr val="tx1">
                    <a:lumMod val="75000"/>
                    <a:lumOff val="25000"/>
                  </a:schemeClr>
                </a:solidFill>
                <a:latin typeface="Cambria" pitchFamily="18" charset="0"/>
              </a:defRPr>
            </a:lvl1pPr>
          </a:lstStyle>
          <a:p>
            <a:r>
              <a:rPr lang="en-CA" dirty="0" smtClean="0"/>
              <a:t>Millennials  Among You</a:t>
            </a:r>
            <a:endParaRPr lang="en-CA" dirty="0"/>
          </a:p>
        </p:txBody>
      </p:sp>
      <p:sp>
        <p:nvSpPr>
          <p:cNvPr id="8" name="Freeform 7"/>
          <p:cNvSpPr/>
          <p:nvPr userDrawn="1"/>
        </p:nvSpPr>
        <p:spPr>
          <a:xfrm>
            <a:off x="7092733" y="4829092"/>
            <a:ext cx="310527" cy="240385"/>
          </a:xfrm>
          <a:custGeom>
            <a:avLst/>
            <a:gdLst>
              <a:gd name="connsiteX0" fmla="*/ 103197 w 310527"/>
              <a:gd name="connsiteY0" fmla="*/ 172278 h 240385"/>
              <a:gd name="connsiteX1" fmla="*/ 135003 w 310527"/>
              <a:gd name="connsiteY1" fmla="*/ 164327 h 240385"/>
              <a:gd name="connsiteX2" fmla="*/ 127051 w 310527"/>
              <a:gd name="connsiteY2" fmla="*/ 188181 h 240385"/>
              <a:gd name="connsiteX3" fmla="*/ 150905 w 310527"/>
              <a:gd name="connsiteY3" fmla="*/ 180230 h 240385"/>
              <a:gd name="connsiteX4" fmla="*/ 127051 w 310527"/>
              <a:gd name="connsiteY4" fmla="*/ 172278 h 240385"/>
              <a:gd name="connsiteX5" fmla="*/ 127051 w 310527"/>
              <a:gd name="connsiteY5" fmla="*/ 219986 h 240385"/>
              <a:gd name="connsiteX6" fmla="*/ 103197 w 310527"/>
              <a:gd name="connsiteY6" fmla="*/ 204084 h 240385"/>
              <a:gd name="connsiteX7" fmla="*/ 95246 w 310527"/>
              <a:gd name="connsiteY7" fmla="*/ 180230 h 240385"/>
              <a:gd name="connsiteX8" fmla="*/ 63441 w 310527"/>
              <a:gd name="connsiteY8" fmla="*/ 188181 h 240385"/>
              <a:gd name="connsiteX9" fmla="*/ 103197 w 310527"/>
              <a:gd name="connsiteY9" fmla="*/ 180230 h 240385"/>
              <a:gd name="connsiteX10" fmla="*/ 119100 w 310527"/>
              <a:gd name="connsiteY10" fmla="*/ 156376 h 240385"/>
              <a:gd name="connsiteX11" fmla="*/ 103197 w 310527"/>
              <a:gd name="connsiteY11" fmla="*/ 132522 h 240385"/>
              <a:gd name="connsiteX12" fmla="*/ 87295 w 310527"/>
              <a:gd name="connsiteY12" fmla="*/ 156376 h 240385"/>
              <a:gd name="connsiteX13" fmla="*/ 111149 w 310527"/>
              <a:gd name="connsiteY13" fmla="*/ 172278 h 240385"/>
              <a:gd name="connsiteX14" fmla="*/ 119100 w 310527"/>
              <a:gd name="connsiteY14" fmla="*/ 140473 h 240385"/>
              <a:gd name="connsiteX15" fmla="*/ 127051 w 310527"/>
              <a:gd name="connsiteY15" fmla="*/ 116619 h 240385"/>
              <a:gd name="connsiteX16" fmla="*/ 111149 w 310527"/>
              <a:gd name="connsiteY16" fmla="*/ 140473 h 240385"/>
              <a:gd name="connsiteX17" fmla="*/ 166808 w 310527"/>
              <a:gd name="connsiteY17" fmla="*/ 132522 h 240385"/>
              <a:gd name="connsiteX18" fmla="*/ 142954 w 310527"/>
              <a:gd name="connsiteY18" fmla="*/ 124571 h 240385"/>
              <a:gd name="connsiteX19" fmla="*/ 158857 w 310527"/>
              <a:gd name="connsiteY19" fmla="*/ 180230 h 240385"/>
              <a:gd name="connsiteX20" fmla="*/ 166808 w 310527"/>
              <a:gd name="connsiteY20" fmla="*/ 156376 h 240385"/>
              <a:gd name="connsiteX21" fmla="*/ 142954 w 310527"/>
              <a:gd name="connsiteY21" fmla="*/ 164327 h 240385"/>
              <a:gd name="connsiteX22" fmla="*/ 135003 w 310527"/>
              <a:gd name="connsiteY22" fmla="*/ 196132 h 240385"/>
              <a:gd name="connsiteX23" fmla="*/ 111149 w 310527"/>
              <a:gd name="connsiteY23" fmla="*/ 204084 h 240385"/>
              <a:gd name="connsiteX24" fmla="*/ 87295 w 310527"/>
              <a:gd name="connsiteY24" fmla="*/ 196132 h 240385"/>
              <a:gd name="connsiteX25" fmla="*/ 119100 w 310527"/>
              <a:gd name="connsiteY25" fmla="*/ 235889 h 240385"/>
              <a:gd name="connsiteX26" fmla="*/ 135003 w 310527"/>
              <a:gd name="connsiteY26" fmla="*/ 212035 h 240385"/>
              <a:gd name="connsiteX27" fmla="*/ 142954 w 310527"/>
              <a:gd name="connsiteY27" fmla="*/ 188181 h 240385"/>
              <a:gd name="connsiteX28" fmla="*/ 166808 w 310527"/>
              <a:gd name="connsiteY28" fmla="*/ 172278 h 240385"/>
              <a:gd name="connsiteX29" fmla="*/ 150905 w 310527"/>
              <a:gd name="connsiteY29" fmla="*/ 148425 h 240385"/>
              <a:gd name="connsiteX30" fmla="*/ 190662 w 310527"/>
              <a:gd name="connsiteY30" fmla="*/ 132522 h 240385"/>
              <a:gd name="connsiteX31" fmla="*/ 198613 w 310527"/>
              <a:gd name="connsiteY31" fmla="*/ 108668 h 240385"/>
              <a:gd name="connsiteX32" fmla="*/ 150905 w 310527"/>
              <a:gd name="connsiteY32" fmla="*/ 84814 h 240385"/>
              <a:gd name="connsiteX33" fmla="*/ 119100 w 310527"/>
              <a:gd name="connsiteY33" fmla="*/ 92765 h 240385"/>
              <a:gd name="connsiteX34" fmla="*/ 142954 w 310527"/>
              <a:gd name="connsiteY34" fmla="*/ 100717 h 240385"/>
              <a:gd name="connsiteX35" fmla="*/ 182710 w 310527"/>
              <a:gd name="connsiteY35" fmla="*/ 92765 h 240385"/>
              <a:gd name="connsiteX36" fmla="*/ 158857 w 310527"/>
              <a:gd name="connsiteY36" fmla="*/ 84814 h 240385"/>
              <a:gd name="connsiteX37" fmla="*/ 111149 w 310527"/>
              <a:gd name="connsiteY37" fmla="*/ 100717 h 240385"/>
              <a:gd name="connsiteX38" fmla="*/ 119100 w 310527"/>
              <a:gd name="connsiteY38" fmla="*/ 124571 h 240385"/>
              <a:gd name="connsiteX39" fmla="*/ 158857 w 310527"/>
              <a:gd name="connsiteY39" fmla="*/ 124571 h 240385"/>
              <a:gd name="connsiteX40" fmla="*/ 142954 w 310527"/>
              <a:gd name="connsiteY40" fmla="*/ 108668 h 240385"/>
              <a:gd name="connsiteX41" fmla="*/ 135003 w 310527"/>
              <a:gd name="connsiteY41" fmla="*/ 84814 h 240385"/>
              <a:gd name="connsiteX42" fmla="*/ 111149 w 310527"/>
              <a:gd name="connsiteY42" fmla="*/ 68911 h 240385"/>
              <a:gd name="connsiteX43" fmla="*/ 55490 w 310527"/>
              <a:gd name="connsiteY43" fmla="*/ 116619 h 240385"/>
              <a:gd name="connsiteX44" fmla="*/ 135003 w 310527"/>
              <a:gd name="connsiteY44" fmla="*/ 116619 h 240385"/>
              <a:gd name="connsiteX45" fmla="*/ 111149 w 310527"/>
              <a:gd name="connsiteY45" fmla="*/ 100717 h 240385"/>
              <a:gd name="connsiteX46" fmla="*/ 87295 w 310527"/>
              <a:gd name="connsiteY46" fmla="*/ 108668 h 240385"/>
              <a:gd name="connsiteX47" fmla="*/ 79344 w 310527"/>
              <a:gd name="connsiteY47" fmla="*/ 132522 h 240385"/>
              <a:gd name="connsiteX48" fmla="*/ 95246 w 310527"/>
              <a:gd name="connsiteY48" fmla="*/ 108668 h 240385"/>
              <a:gd name="connsiteX49" fmla="*/ 71392 w 310527"/>
              <a:gd name="connsiteY49" fmla="*/ 116619 h 240385"/>
              <a:gd name="connsiteX50" fmla="*/ 127051 w 310527"/>
              <a:gd name="connsiteY50" fmla="*/ 108668 h 240385"/>
              <a:gd name="connsiteX51" fmla="*/ 150905 w 310527"/>
              <a:gd name="connsiteY51" fmla="*/ 92765 h 240385"/>
              <a:gd name="connsiteX52" fmla="*/ 103197 w 310527"/>
              <a:gd name="connsiteY52" fmla="*/ 84814 h 240385"/>
              <a:gd name="connsiteX53" fmla="*/ 79344 w 310527"/>
              <a:gd name="connsiteY53" fmla="*/ 68911 h 240385"/>
              <a:gd name="connsiteX54" fmla="*/ 63441 w 310527"/>
              <a:gd name="connsiteY54" fmla="*/ 92765 h 240385"/>
              <a:gd name="connsiteX55" fmla="*/ 135003 w 310527"/>
              <a:gd name="connsiteY55" fmla="*/ 84814 h 240385"/>
              <a:gd name="connsiteX56" fmla="*/ 142954 w 310527"/>
              <a:gd name="connsiteY56" fmla="*/ 60960 h 240385"/>
              <a:gd name="connsiteX57" fmla="*/ 63441 w 310527"/>
              <a:gd name="connsiteY57" fmla="*/ 100717 h 240385"/>
              <a:gd name="connsiteX58" fmla="*/ 71392 w 310527"/>
              <a:gd name="connsiteY58" fmla="*/ 172278 h 240385"/>
              <a:gd name="connsiteX59" fmla="*/ 95246 w 310527"/>
              <a:gd name="connsiteY59" fmla="*/ 164327 h 240385"/>
              <a:gd name="connsiteX60" fmla="*/ 71392 w 310527"/>
              <a:gd name="connsiteY60" fmla="*/ 140473 h 240385"/>
              <a:gd name="connsiteX61" fmla="*/ 7782 w 310527"/>
              <a:gd name="connsiteY61" fmla="*/ 148425 h 240385"/>
              <a:gd name="connsiteX62" fmla="*/ 31636 w 310527"/>
              <a:gd name="connsiteY62" fmla="*/ 156376 h 240385"/>
              <a:gd name="connsiteX63" fmla="*/ 87295 w 310527"/>
              <a:gd name="connsiteY63" fmla="*/ 148425 h 240385"/>
              <a:gd name="connsiteX64" fmla="*/ 111149 w 310527"/>
              <a:gd name="connsiteY64" fmla="*/ 132522 h 240385"/>
              <a:gd name="connsiteX65" fmla="*/ 95246 w 310527"/>
              <a:gd name="connsiteY65" fmla="*/ 156376 h 240385"/>
              <a:gd name="connsiteX66" fmla="*/ 87295 w 310527"/>
              <a:gd name="connsiteY66" fmla="*/ 132522 h 240385"/>
              <a:gd name="connsiteX67" fmla="*/ 79344 w 310527"/>
              <a:gd name="connsiteY67" fmla="*/ 156376 h 240385"/>
              <a:gd name="connsiteX68" fmla="*/ 95246 w 310527"/>
              <a:gd name="connsiteY68" fmla="*/ 132522 h 240385"/>
              <a:gd name="connsiteX69" fmla="*/ 71392 w 310527"/>
              <a:gd name="connsiteY69" fmla="*/ 124571 h 240385"/>
              <a:gd name="connsiteX70" fmla="*/ 47538 w 310527"/>
              <a:gd name="connsiteY70" fmla="*/ 140473 h 240385"/>
              <a:gd name="connsiteX71" fmla="*/ 79344 w 310527"/>
              <a:gd name="connsiteY71" fmla="*/ 156376 h 240385"/>
              <a:gd name="connsiteX72" fmla="*/ 111149 w 310527"/>
              <a:gd name="connsiteY72" fmla="*/ 140473 h 240385"/>
              <a:gd name="connsiteX73" fmla="*/ 79344 w 310527"/>
              <a:gd name="connsiteY73" fmla="*/ 100717 h 240385"/>
              <a:gd name="connsiteX74" fmla="*/ 63441 w 310527"/>
              <a:gd name="connsiteY74" fmla="*/ 124571 h 240385"/>
              <a:gd name="connsiteX75" fmla="*/ 95246 w 310527"/>
              <a:gd name="connsiteY75" fmla="*/ 116619 h 240385"/>
              <a:gd name="connsiteX76" fmla="*/ 103197 w 310527"/>
              <a:gd name="connsiteY76" fmla="*/ 92765 h 240385"/>
              <a:gd name="connsiteX77" fmla="*/ 39587 w 310527"/>
              <a:gd name="connsiteY77" fmla="*/ 92765 h 240385"/>
              <a:gd name="connsiteX78" fmla="*/ 63441 w 310527"/>
              <a:gd name="connsiteY78" fmla="*/ 108668 h 240385"/>
              <a:gd name="connsiteX79" fmla="*/ 95246 w 310527"/>
              <a:gd name="connsiteY79" fmla="*/ 76863 h 240385"/>
              <a:gd name="connsiteX80" fmla="*/ 111149 w 310527"/>
              <a:gd name="connsiteY80" fmla="*/ 53009 h 240385"/>
              <a:gd name="connsiteX81" fmla="*/ 79344 w 310527"/>
              <a:gd name="connsiteY81" fmla="*/ 68911 h 240385"/>
              <a:gd name="connsiteX82" fmla="*/ 63441 w 310527"/>
              <a:gd name="connsiteY82" fmla="*/ 92765 h 240385"/>
              <a:gd name="connsiteX83" fmla="*/ 142954 w 310527"/>
              <a:gd name="connsiteY83" fmla="*/ 60960 h 240385"/>
              <a:gd name="connsiteX84" fmla="*/ 214516 w 310527"/>
              <a:gd name="connsiteY84" fmla="*/ 100717 h 240385"/>
              <a:gd name="connsiteX85" fmla="*/ 206564 w 310527"/>
              <a:gd name="connsiteY85" fmla="*/ 60960 h 240385"/>
              <a:gd name="connsiteX86" fmla="*/ 174759 w 310527"/>
              <a:gd name="connsiteY86" fmla="*/ 92765 h 240385"/>
              <a:gd name="connsiteX87" fmla="*/ 182710 w 310527"/>
              <a:gd name="connsiteY87" fmla="*/ 124571 h 240385"/>
              <a:gd name="connsiteX88" fmla="*/ 190662 w 310527"/>
              <a:gd name="connsiteY88" fmla="*/ 100717 h 240385"/>
              <a:gd name="connsiteX89" fmla="*/ 214516 w 310527"/>
              <a:gd name="connsiteY89" fmla="*/ 92765 h 240385"/>
              <a:gd name="connsiteX90" fmla="*/ 174759 w 310527"/>
              <a:gd name="connsiteY90" fmla="*/ 60960 h 240385"/>
              <a:gd name="connsiteX91" fmla="*/ 150905 w 310527"/>
              <a:gd name="connsiteY91" fmla="*/ 68911 h 240385"/>
              <a:gd name="connsiteX92" fmla="*/ 158857 w 310527"/>
              <a:gd name="connsiteY92" fmla="*/ 92765 h 240385"/>
              <a:gd name="connsiteX93" fmla="*/ 174759 w 310527"/>
              <a:gd name="connsiteY93" fmla="*/ 68911 h 240385"/>
              <a:gd name="connsiteX94" fmla="*/ 127051 w 310527"/>
              <a:gd name="connsiteY94" fmla="*/ 60960 h 240385"/>
              <a:gd name="connsiteX95" fmla="*/ 119100 w 310527"/>
              <a:gd name="connsiteY95" fmla="*/ 84814 h 240385"/>
              <a:gd name="connsiteX96" fmla="*/ 174759 w 310527"/>
              <a:gd name="connsiteY96" fmla="*/ 84814 h 240385"/>
              <a:gd name="connsiteX97" fmla="*/ 166808 w 310527"/>
              <a:gd name="connsiteY97" fmla="*/ 60960 h 240385"/>
              <a:gd name="connsiteX98" fmla="*/ 150905 w 310527"/>
              <a:gd name="connsiteY98" fmla="*/ 13252 h 240385"/>
              <a:gd name="connsiteX99" fmla="*/ 135003 w 310527"/>
              <a:gd name="connsiteY99" fmla="*/ 45058 h 240385"/>
              <a:gd name="connsiteX100" fmla="*/ 158857 w 310527"/>
              <a:gd name="connsiteY100" fmla="*/ 60960 h 240385"/>
              <a:gd name="connsiteX101" fmla="*/ 190662 w 310527"/>
              <a:gd name="connsiteY101" fmla="*/ 53009 h 240385"/>
              <a:gd name="connsiteX102" fmla="*/ 198613 w 310527"/>
              <a:gd name="connsiteY102" fmla="*/ 29155 h 240385"/>
              <a:gd name="connsiteX103" fmla="*/ 174759 w 310527"/>
              <a:gd name="connsiteY103" fmla="*/ 37106 h 240385"/>
              <a:gd name="connsiteX104" fmla="*/ 158857 w 310527"/>
              <a:gd name="connsiteY104" fmla="*/ 60960 h 240385"/>
              <a:gd name="connsiteX105" fmla="*/ 214516 w 310527"/>
              <a:gd name="connsiteY105" fmla="*/ 68911 h 240385"/>
              <a:gd name="connsiteX106" fmla="*/ 222467 w 310527"/>
              <a:gd name="connsiteY106" fmla="*/ 45058 h 240385"/>
              <a:gd name="connsiteX107" fmla="*/ 206564 w 310527"/>
              <a:gd name="connsiteY107" fmla="*/ 68911 h 240385"/>
              <a:gd name="connsiteX108" fmla="*/ 278126 w 310527"/>
              <a:gd name="connsiteY108" fmla="*/ 132522 h 240385"/>
              <a:gd name="connsiteX109" fmla="*/ 270175 w 310527"/>
              <a:gd name="connsiteY109" fmla="*/ 100717 h 240385"/>
              <a:gd name="connsiteX110" fmla="*/ 262224 w 310527"/>
              <a:gd name="connsiteY110" fmla="*/ 76863 h 240385"/>
              <a:gd name="connsiteX111" fmla="*/ 254272 w 310527"/>
              <a:gd name="connsiteY111" fmla="*/ 53009 h 240385"/>
              <a:gd name="connsiteX112" fmla="*/ 230418 w 310527"/>
              <a:gd name="connsiteY112" fmla="*/ 60960 h 240385"/>
              <a:gd name="connsiteX113" fmla="*/ 238370 w 310527"/>
              <a:gd name="connsiteY113" fmla="*/ 84814 h 240385"/>
              <a:gd name="connsiteX114" fmla="*/ 254272 w 310527"/>
              <a:gd name="connsiteY114" fmla="*/ 37106 h 240385"/>
              <a:gd name="connsiteX115" fmla="*/ 230418 w 310527"/>
              <a:gd name="connsiteY115" fmla="*/ 45058 h 240385"/>
              <a:gd name="connsiteX116" fmla="*/ 206564 w 310527"/>
              <a:gd name="connsiteY116" fmla="*/ 37106 h 240385"/>
              <a:gd name="connsiteX117" fmla="*/ 198613 w 310527"/>
              <a:gd name="connsiteY117" fmla="*/ 60960 h 240385"/>
              <a:gd name="connsiteX118" fmla="*/ 222467 w 310527"/>
              <a:gd name="connsiteY118" fmla="*/ 53009 h 240385"/>
              <a:gd name="connsiteX119" fmla="*/ 198613 w 310527"/>
              <a:gd name="connsiteY119" fmla="*/ 37106 h 240385"/>
              <a:gd name="connsiteX120" fmla="*/ 166808 w 310527"/>
              <a:gd name="connsiteY120" fmla="*/ 45058 h 240385"/>
              <a:gd name="connsiteX121" fmla="*/ 142954 w 310527"/>
              <a:gd name="connsiteY121" fmla="*/ 37106 h 240385"/>
              <a:gd name="connsiteX122" fmla="*/ 119100 w 310527"/>
              <a:gd name="connsiteY122" fmla="*/ 45058 h 240385"/>
              <a:gd name="connsiteX123" fmla="*/ 158857 w 310527"/>
              <a:gd name="connsiteY123" fmla="*/ 84814 h 240385"/>
              <a:gd name="connsiteX124" fmla="*/ 190662 w 310527"/>
              <a:gd name="connsiteY124" fmla="*/ 76863 h 240385"/>
              <a:gd name="connsiteX125" fmla="*/ 182710 w 310527"/>
              <a:gd name="connsiteY125" fmla="*/ 53009 h 240385"/>
              <a:gd name="connsiteX126" fmla="*/ 158857 w 310527"/>
              <a:gd name="connsiteY126" fmla="*/ 60960 h 240385"/>
              <a:gd name="connsiteX127" fmla="*/ 182710 w 310527"/>
              <a:gd name="connsiteY127" fmla="*/ 100717 h 240385"/>
              <a:gd name="connsiteX128" fmla="*/ 198613 w 310527"/>
              <a:gd name="connsiteY128" fmla="*/ 124571 h 240385"/>
              <a:gd name="connsiteX129" fmla="*/ 246321 w 310527"/>
              <a:gd name="connsiteY129" fmla="*/ 148425 h 240385"/>
              <a:gd name="connsiteX130" fmla="*/ 270175 w 310527"/>
              <a:gd name="connsiteY130" fmla="*/ 140473 h 240385"/>
              <a:gd name="connsiteX131" fmla="*/ 278126 w 310527"/>
              <a:gd name="connsiteY131" fmla="*/ 116619 h 240385"/>
              <a:gd name="connsiteX132" fmla="*/ 254272 w 310527"/>
              <a:gd name="connsiteY132" fmla="*/ 132522 h 240385"/>
              <a:gd name="connsiteX133" fmla="*/ 214516 w 310527"/>
              <a:gd name="connsiteY133" fmla="*/ 92765 h 240385"/>
              <a:gd name="connsiteX134" fmla="*/ 206564 w 310527"/>
              <a:gd name="connsiteY134" fmla="*/ 116619 h 240385"/>
              <a:gd name="connsiteX135" fmla="*/ 214516 w 310527"/>
              <a:gd name="connsiteY135" fmla="*/ 140473 h 240385"/>
              <a:gd name="connsiteX136" fmla="*/ 254272 w 310527"/>
              <a:gd name="connsiteY136" fmla="*/ 148425 h 240385"/>
              <a:gd name="connsiteX137" fmla="*/ 262224 w 310527"/>
              <a:gd name="connsiteY137" fmla="*/ 172278 h 240385"/>
              <a:gd name="connsiteX138" fmla="*/ 246321 w 310527"/>
              <a:gd name="connsiteY138" fmla="*/ 148425 h 240385"/>
              <a:gd name="connsiteX139" fmla="*/ 222467 w 310527"/>
              <a:gd name="connsiteY139" fmla="*/ 132522 h 240385"/>
              <a:gd name="connsiteX140" fmla="*/ 230418 w 310527"/>
              <a:gd name="connsiteY140" fmla="*/ 156376 h 240385"/>
              <a:gd name="connsiteX141" fmla="*/ 246321 w 310527"/>
              <a:gd name="connsiteY141" fmla="*/ 124571 h 240385"/>
              <a:gd name="connsiteX142" fmla="*/ 222467 w 310527"/>
              <a:gd name="connsiteY142" fmla="*/ 116619 h 240385"/>
              <a:gd name="connsiteX143" fmla="*/ 254272 w 310527"/>
              <a:gd name="connsiteY143" fmla="*/ 68911 h 240385"/>
              <a:gd name="connsiteX144" fmla="*/ 238370 w 310527"/>
              <a:gd name="connsiteY144" fmla="*/ 92765 h 240385"/>
              <a:gd name="connsiteX145" fmla="*/ 262224 w 310527"/>
              <a:gd name="connsiteY145" fmla="*/ 68911 h 240385"/>
              <a:gd name="connsiteX146" fmla="*/ 246321 w 310527"/>
              <a:gd name="connsiteY146" fmla="*/ 92765 h 240385"/>
              <a:gd name="connsiteX147" fmla="*/ 270175 w 310527"/>
              <a:gd name="connsiteY147" fmla="*/ 108668 h 240385"/>
              <a:gd name="connsiteX148" fmla="*/ 278126 w 310527"/>
              <a:gd name="connsiteY148" fmla="*/ 60960 h 240385"/>
              <a:gd name="connsiteX149" fmla="*/ 270175 w 310527"/>
              <a:gd name="connsiteY149" fmla="*/ 29155 h 240385"/>
              <a:gd name="connsiteX150" fmla="*/ 262224 w 310527"/>
              <a:gd name="connsiteY150" fmla="*/ 53009 h 240385"/>
              <a:gd name="connsiteX151" fmla="*/ 262224 w 310527"/>
              <a:gd name="connsiteY151" fmla="*/ 37106 h 240385"/>
              <a:gd name="connsiteX152" fmla="*/ 286077 w 310527"/>
              <a:gd name="connsiteY152" fmla="*/ 29155 h 240385"/>
              <a:gd name="connsiteX153" fmla="*/ 301980 w 310527"/>
              <a:gd name="connsiteY153" fmla="*/ 5301 h 240385"/>
              <a:gd name="connsiteX154" fmla="*/ 270175 w 310527"/>
              <a:gd name="connsiteY154" fmla="*/ 21204 h 240385"/>
              <a:gd name="connsiteX155" fmla="*/ 246321 w 310527"/>
              <a:gd name="connsiteY155" fmla="*/ 29155 h 240385"/>
              <a:gd name="connsiteX156" fmla="*/ 222467 w 310527"/>
              <a:gd name="connsiteY156" fmla="*/ 53009 h 240385"/>
              <a:gd name="connsiteX157" fmla="*/ 238370 w 310527"/>
              <a:gd name="connsiteY157" fmla="*/ 76863 h 240385"/>
              <a:gd name="connsiteX158" fmla="*/ 246321 w 310527"/>
              <a:gd name="connsiteY158" fmla="*/ 53009 h 240385"/>
              <a:gd name="connsiteX159" fmla="*/ 222467 w 310527"/>
              <a:gd name="connsiteY159" fmla="*/ 37106 h 240385"/>
              <a:gd name="connsiteX160" fmla="*/ 214516 w 310527"/>
              <a:gd name="connsiteY160" fmla="*/ 84814 h 240385"/>
              <a:gd name="connsiteX161" fmla="*/ 190662 w 310527"/>
              <a:gd name="connsiteY161" fmla="*/ 92765 h 240385"/>
              <a:gd name="connsiteX162" fmla="*/ 174759 w 310527"/>
              <a:gd name="connsiteY162" fmla="*/ 116619 h 240385"/>
              <a:gd name="connsiteX163" fmla="*/ 166808 w 310527"/>
              <a:gd name="connsiteY163" fmla="*/ 140473 h 240385"/>
              <a:gd name="connsiteX164" fmla="*/ 190662 w 310527"/>
              <a:gd name="connsiteY164" fmla="*/ 124571 h 240385"/>
              <a:gd name="connsiteX165" fmla="*/ 166808 w 310527"/>
              <a:gd name="connsiteY165" fmla="*/ 108668 h 240385"/>
              <a:gd name="connsiteX166" fmla="*/ 142954 w 310527"/>
              <a:gd name="connsiteY166" fmla="*/ 124571 h 240385"/>
              <a:gd name="connsiteX167" fmla="*/ 119100 w 310527"/>
              <a:gd name="connsiteY167" fmla="*/ 116619 h 240385"/>
              <a:gd name="connsiteX168" fmla="*/ 127051 w 310527"/>
              <a:gd name="connsiteY168" fmla="*/ 140473 h 240385"/>
              <a:gd name="connsiteX169" fmla="*/ 174759 w 310527"/>
              <a:gd name="connsiteY169" fmla="*/ 108668 h 240385"/>
              <a:gd name="connsiteX170" fmla="*/ 150905 w 310527"/>
              <a:gd name="connsiteY170" fmla="*/ 100717 h 240385"/>
              <a:gd name="connsiteX171" fmla="*/ 127051 w 310527"/>
              <a:gd name="connsiteY171" fmla="*/ 116619 h 240385"/>
              <a:gd name="connsiteX172" fmla="*/ 150905 w 310527"/>
              <a:gd name="connsiteY172" fmla="*/ 108668 h 240385"/>
              <a:gd name="connsiteX173" fmla="*/ 166808 w 310527"/>
              <a:gd name="connsiteY173" fmla="*/ 116619 h 240385"/>
              <a:gd name="connsiteX174" fmla="*/ 190662 w 310527"/>
              <a:gd name="connsiteY174" fmla="*/ 108668 h 240385"/>
              <a:gd name="connsiteX175" fmla="*/ 214516 w 310527"/>
              <a:gd name="connsiteY175" fmla="*/ 124571 h 240385"/>
              <a:gd name="connsiteX176" fmla="*/ 238370 w 310527"/>
              <a:gd name="connsiteY176" fmla="*/ 53009 h 240385"/>
              <a:gd name="connsiteX177" fmla="*/ 214516 w 310527"/>
              <a:gd name="connsiteY177" fmla="*/ 45058 h 240385"/>
              <a:gd name="connsiteX178" fmla="*/ 190662 w 310527"/>
              <a:gd name="connsiteY178" fmla="*/ 76863 h 240385"/>
              <a:gd name="connsiteX179" fmla="*/ 214516 w 310527"/>
              <a:gd name="connsiteY179" fmla="*/ 84814 h 240385"/>
              <a:gd name="connsiteX180" fmla="*/ 246321 w 310527"/>
              <a:gd name="connsiteY180" fmla="*/ 76863 h 240385"/>
              <a:gd name="connsiteX181" fmla="*/ 254272 w 310527"/>
              <a:gd name="connsiteY181" fmla="*/ 132522 h 240385"/>
              <a:gd name="connsiteX182" fmla="*/ 278126 w 310527"/>
              <a:gd name="connsiteY182" fmla="*/ 124571 h 240385"/>
              <a:gd name="connsiteX183" fmla="*/ 254272 w 310527"/>
              <a:gd name="connsiteY183" fmla="*/ 116619 h 240385"/>
              <a:gd name="connsiteX184" fmla="*/ 230418 w 310527"/>
              <a:gd name="connsiteY184" fmla="*/ 132522 h 240385"/>
              <a:gd name="connsiteX185" fmla="*/ 262224 w 310527"/>
              <a:gd name="connsiteY185" fmla="*/ 68911 h 240385"/>
              <a:gd name="connsiteX186" fmla="*/ 246321 w 310527"/>
              <a:gd name="connsiteY186" fmla="*/ 92765 h 240385"/>
              <a:gd name="connsiteX187" fmla="*/ 270175 w 310527"/>
              <a:gd name="connsiteY187" fmla="*/ 108668 h 240385"/>
              <a:gd name="connsiteX188" fmla="*/ 286077 w 310527"/>
              <a:gd name="connsiteY188" fmla="*/ 84814 h 240385"/>
              <a:gd name="connsiteX189" fmla="*/ 262224 w 310527"/>
              <a:gd name="connsiteY189" fmla="*/ 92765 h 240385"/>
              <a:gd name="connsiteX190" fmla="*/ 246321 w 310527"/>
              <a:gd name="connsiteY190" fmla="*/ 53009 h 240385"/>
              <a:gd name="connsiteX191" fmla="*/ 222467 w 310527"/>
              <a:gd name="connsiteY191" fmla="*/ 60960 h 240385"/>
              <a:gd name="connsiteX192" fmla="*/ 222467 w 310527"/>
              <a:gd name="connsiteY192" fmla="*/ 53009 h 240385"/>
              <a:gd name="connsiteX193" fmla="*/ 198613 w 310527"/>
              <a:gd name="connsiteY193" fmla="*/ 45058 h 240385"/>
              <a:gd name="connsiteX194" fmla="*/ 166808 w 310527"/>
              <a:gd name="connsiteY194" fmla="*/ 84814 h 240385"/>
              <a:gd name="connsiteX195" fmla="*/ 158857 w 310527"/>
              <a:gd name="connsiteY195" fmla="*/ 45058 h 240385"/>
              <a:gd name="connsiteX196" fmla="*/ 135003 w 310527"/>
              <a:gd name="connsiteY196" fmla="*/ 37106 h 240385"/>
              <a:gd name="connsiteX197" fmla="*/ 127051 w 310527"/>
              <a:gd name="connsiteY197" fmla="*/ 37106 h 240385"/>
              <a:gd name="connsiteX198" fmla="*/ 119100 w 310527"/>
              <a:gd name="connsiteY198" fmla="*/ 13252 h 240385"/>
              <a:gd name="connsiteX199" fmla="*/ 111149 w 310527"/>
              <a:gd name="connsiteY199" fmla="*/ 37106 h 240385"/>
              <a:gd name="connsiteX200" fmla="*/ 127051 w 310527"/>
              <a:gd name="connsiteY200" fmla="*/ 13252 h 240385"/>
              <a:gd name="connsiteX201" fmla="*/ 103197 w 310527"/>
              <a:gd name="connsiteY201" fmla="*/ 21204 h 240385"/>
              <a:gd name="connsiteX202" fmla="*/ 87295 w 310527"/>
              <a:gd name="connsiteY202" fmla="*/ 45058 h 240385"/>
              <a:gd name="connsiteX203" fmla="*/ 111149 w 310527"/>
              <a:gd name="connsiteY203" fmla="*/ 37106 h 240385"/>
              <a:gd name="connsiteX204" fmla="*/ 103197 w 310527"/>
              <a:gd name="connsiteY204" fmla="*/ 5301 h 240385"/>
              <a:gd name="connsiteX205" fmla="*/ 71392 w 310527"/>
              <a:gd name="connsiteY205" fmla="*/ 21204 h 240385"/>
              <a:gd name="connsiteX206" fmla="*/ 47538 w 310527"/>
              <a:gd name="connsiteY206" fmla="*/ 29155 h 240385"/>
              <a:gd name="connsiteX207" fmla="*/ 55490 w 310527"/>
              <a:gd name="connsiteY207" fmla="*/ 68911 h 240385"/>
              <a:gd name="connsiteX208" fmla="*/ 63441 w 310527"/>
              <a:gd name="connsiteY208" fmla="*/ 45058 h 240385"/>
              <a:gd name="connsiteX209" fmla="*/ 39587 w 310527"/>
              <a:gd name="connsiteY209" fmla="*/ 60960 h 240385"/>
              <a:gd name="connsiteX210" fmla="*/ 63441 w 310527"/>
              <a:gd name="connsiteY210" fmla="*/ 76863 h 240385"/>
              <a:gd name="connsiteX211" fmla="*/ 71392 w 310527"/>
              <a:gd name="connsiteY211" fmla="*/ 29155 h 240385"/>
              <a:gd name="connsiteX212" fmla="*/ 71392 w 310527"/>
              <a:gd name="connsiteY212" fmla="*/ 13252 h 240385"/>
              <a:gd name="connsiteX213" fmla="*/ 63441 w 310527"/>
              <a:gd name="connsiteY213" fmla="*/ 5301 h 24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310527" h="240385">
                <a:moveTo>
                  <a:pt x="103197" y="172278"/>
                </a:moveTo>
                <a:cubicBezTo>
                  <a:pt x="113799" y="169628"/>
                  <a:pt x="125910" y="158265"/>
                  <a:pt x="135003" y="164327"/>
                </a:cubicBezTo>
                <a:cubicBezTo>
                  <a:pt x="141977" y="168976"/>
                  <a:pt x="121125" y="182254"/>
                  <a:pt x="127051" y="188181"/>
                </a:cubicBezTo>
                <a:cubicBezTo>
                  <a:pt x="132977" y="194108"/>
                  <a:pt x="142954" y="182880"/>
                  <a:pt x="150905" y="180230"/>
                </a:cubicBezTo>
                <a:cubicBezTo>
                  <a:pt x="142954" y="177579"/>
                  <a:pt x="134548" y="168530"/>
                  <a:pt x="127051" y="172278"/>
                </a:cubicBezTo>
                <a:cubicBezTo>
                  <a:pt x="108877" y="181365"/>
                  <a:pt x="124022" y="210899"/>
                  <a:pt x="127051" y="219986"/>
                </a:cubicBezTo>
                <a:cubicBezTo>
                  <a:pt x="144315" y="168198"/>
                  <a:pt x="135499" y="217004"/>
                  <a:pt x="103197" y="204084"/>
                </a:cubicBezTo>
                <a:cubicBezTo>
                  <a:pt x="95415" y="200971"/>
                  <a:pt x="97896" y="188181"/>
                  <a:pt x="95246" y="180230"/>
                </a:cubicBezTo>
                <a:cubicBezTo>
                  <a:pt x="84644" y="182880"/>
                  <a:pt x="52513" y="188181"/>
                  <a:pt x="63441" y="188181"/>
                </a:cubicBezTo>
                <a:cubicBezTo>
                  <a:pt x="76955" y="188181"/>
                  <a:pt x="91463" y="186935"/>
                  <a:pt x="103197" y="180230"/>
                </a:cubicBezTo>
                <a:cubicBezTo>
                  <a:pt x="111494" y="175489"/>
                  <a:pt x="113799" y="164327"/>
                  <a:pt x="119100" y="156376"/>
                </a:cubicBezTo>
                <a:cubicBezTo>
                  <a:pt x="113799" y="148425"/>
                  <a:pt x="112753" y="132522"/>
                  <a:pt x="103197" y="132522"/>
                </a:cubicBezTo>
                <a:cubicBezTo>
                  <a:pt x="93641" y="132522"/>
                  <a:pt x="85421" y="147005"/>
                  <a:pt x="87295" y="156376"/>
                </a:cubicBezTo>
                <a:cubicBezTo>
                  <a:pt x="89169" y="165747"/>
                  <a:pt x="103198" y="166977"/>
                  <a:pt x="111149" y="172278"/>
                </a:cubicBezTo>
                <a:cubicBezTo>
                  <a:pt x="156876" y="157036"/>
                  <a:pt x="125050" y="176168"/>
                  <a:pt x="119100" y="140473"/>
                </a:cubicBezTo>
                <a:cubicBezTo>
                  <a:pt x="117722" y="132206"/>
                  <a:pt x="135432" y="116619"/>
                  <a:pt x="127051" y="116619"/>
                </a:cubicBezTo>
                <a:cubicBezTo>
                  <a:pt x="117495" y="116619"/>
                  <a:pt x="102276" y="136924"/>
                  <a:pt x="111149" y="140473"/>
                </a:cubicBezTo>
                <a:cubicBezTo>
                  <a:pt x="128550" y="147433"/>
                  <a:pt x="148255" y="135172"/>
                  <a:pt x="166808" y="132522"/>
                </a:cubicBezTo>
                <a:cubicBezTo>
                  <a:pt x="158857" y="129872"/>
                  <a:pt x="147603" y="117597"/>
                  <a:pt x="142954" y="124571"/>
                </a:cubicBezTo>
                <a:cubicBezTo>
                  <a:pt x="140734" y="127900"/>
                  <a:pt x="156809" y="174086"/>
                  <a:pt x="158857" y="180230"/>
                </a:cubicBezTo>
                <a:cubicBezTo>
                  <a:pt x="161507" y="172279"/>
                  <a:pt x="172735" y="162303"/>
                  <a:pt x="166808" y="156376"/>
                </a:cubicBezTo>
                <a:cubicBezTo>
                  <a:pt x="160881" y="150449"/>
                  <a:pt x="148190" y="157782"/>
                  <a:pt x="142954" y="164327"/>
                </a:cubicBezTo>
                <a:cubicBezTo>
                  <a:pt x="136127" y="172860"/>
                  <a:pt x="141830" y="187599"/>
                  <a:pt x="135003" y="196132"/>
                </a:cubicBezTo>
                <a:cubicBezTo>
                  <a:pt x="129767" y="202677"/>
                  <a:pt x="119100" y="201433"/>
                  <a:pt x="111149" y="204084"/>
                </a:cubicBezTo>
                <a:lnTo>
                  <a:pt x="87295" y="196132"/>
                </a:lnTo>
                <a:cubicBezTo>
                  <a:pt x="90945" y="207084"/>
                  <a:pt x="96621" y="240385"/>
                  <a:pt x="119100" y="235889"/>
                </a:cubicBezTo>
                <a:cubicBezTo>
                  <a:pt x="128471" y="234015"/>
                  <a:pt x="129702" y="219986"/>
                  <a:pt x="135003" y="212035"/>
                </a:cubicBezTo>
                <a:cubicBezTo>
                  <a:pt x="137653" y="204084"/>
                  <a:pt x="142954" y="196562"/>
                  <a:pt x="142954" y="188181"/>
                </a:cubicBezTo>
                <a:cubicBezTo>
                  <a:pt x="142954" y="156811"/>
                  <a:pt x="112000" y="158576"/>
                  <a:pt x="166808" y="172278"/>
                </a:cubicBezTo>
                <a:cubicBezTo>
                  <a:pt x="161507" y="164327"/>
                  <a:pt x="142954" y="153726"/>
                  <a:pt x="150905" y="148425"/>
                </a:cubicBezTo>
                <a:cubicBezTo>
                  <a:pt x="183872" y="126447"/>
                  <a:pt x="250070" y="152324"/>
                  <a:pt x="190662" y="132522"/>
                </a:cubicBezTo>
                <a:cubicBezTo>
                  <a:pt x="193312" y="124571"/>
                  <a:pt x="201726" y="116450"/>
                  <a:pt x="198613" y="108668"/>
                </a:cubicBezTo>
                <a:cubicBezTo>
                  <a:pt x="193870" y="96810"/>
                  <a:pt x="160948" y="88161"/>
                  <a:pt x="150905" y="84814"/>
                </a:cubicBezTo>
                <a:cubicBezTo>
                  <a:pt x="140303" y="87464"/>
                  <a:pt x="123987" y="82991"/>
                  <a:pt x="119100" y="92765"/>
                </a:cubicBezTo>
                <a:cubicBezTo>
                  <a:pt x="115352" y="100262"/>
                  <a:pt x="134572" y="100717"/>
                  <a:pt x="142954" y="100717"/>
                </a:cubicBezTo>
                <a:cubicBezTo>
                  <a:pt x="156468" y="100717"/>
                  <a:pt x="169458" y="95416"/>
                  <a:pt x="182710" y="92765"/>
                </a:cubicBezTo>
                <a:cubicBezTo>
                  <a:pt x="174759" y="90115"/>
                  <a:pt x="167187" y="83888"/>
                  <a:pt x="158857" y="84814"/>
                </a:cubicBezTo>
                <a:cubicBezTo>
                  <a:pt x="142197" y="86665"/>
                  <a:pt x="111149" y="100717"/>
                  <a:pt x="111149" y="100717"/>
                </a:cubicBezTo>
                <a:cubicBezTo>
                  <a:pt x="113799" y="108668"/>
                  <a:pt x="110881" y="122927"/>
                  <a:pt x="119100" y="124571"/>
                </a:cubicBezTo>
                <a:cubicBezTo>
                  <a:pt x="144541" y="129659"/>
                  <a:pt x="239891" y="104311"/>
                  <a:pt x="158857" y="124571"/>
                </a:cubicBezTo>
                <a:cubicBezTo>
                  <a:pt x="177031" y="70047"/>
                  <a:pt x="167187" y="120785"/>
                  <a:pt x="142954" y="108668"/>
                </a:cubicBezTo>
                <a:cubicBezTo>
                  <a:pt x="135457" y="104920"/>
                  <a:pt x="140239" y="91359"/>
                  <a:pt x="135003" y="84814"/>
                </a:cubicBezTo>
                <a:cubicBezTo>
                  <a:pt x="129033" y="77352"/>
                  <a:pt x="119100" y="74212"/>
                  <a:pt x="111149" y="68911"/>
                </a:cubicBezTo>
                <a:cubicBezTo>
                  <a:pt x="53074" y="88270"/>
                  <a:pt x="67506" y="68552"/>
                  <a:pt x="55490" y="116619"/>
                </a:cubicBezTo>
                <a:cubicBezTo>
                  <a:pt x="81094" y="125154"/>
                  <a:pt x="106889" y="137705"/>
                  <a:pt x="135003" y="116619"/>
                </a:cubicBezTo>
                <a:cubicBezTo>
                  <a:pt x="142648" y="110885"/>
                  <a:pt x="119100" y="106018"/>
                  <a:pt x="111149" y="100717"/>
                </a:cubicBezTo>
                <a:cubicBezTo>
                  <a:pt x="103198" y="103367"/>
                  <a:pt x="93222" y="102741"/>
                  <a:pt x="87295" y="108668"/>
                </a:cubicBezTo>
                <a:cubicBezTo>
                  <a:pt x="81368" y="114595"/>
                  <a:pt x="70963" y="132522"/>
                  <a:pt x="79344" y="132522"/>
                </a:cubicBezTo>
                <a:cubicBezTo>
                  <a:pt x="88900" y="132522"/>
                  <a:pt x="99520" y="117215"/>
                  <a:pt x="95246" y="108668"/>
                </a:cubicBezTo>
                <a:cubicBezTo>
                  <a:pt x="91498" y="101172"/>
                  <a:pt x="63011" y="116619"/>
                  <a:pt x="71392" y="116619"/>
                </a:cubicBezTo>
                <a:cubicBezTo>
                  <a:pt x="90133" y="116619"/>
                  <a:pt x="108498" y="111318"/>
                  <a:pt x="127051" y="108668"/>
                </a:cubicBezTo>
                <a:cubicBezTo>
                  <a:pt x="135002" y="103367"/>
                  <a:pt x="150905" y="102321"/>
                  <a:pt x="150905" y="92765"/>
                </a:cubicBezTo>
                <a:cubicBezTo>
                  <a:pt x="150905" y="61938"/>
                  <a:pt x="109079" y="82853"/>
                  <a:pt x="103197" y="84814"/>
                </a:cubicBezTo>
                <a:cubicBezTo>
                  <a:pt x="95246" y="79513"/>
                  <a:pt x="88715" y="67037"/>
                  <a:pt x="79344" y="68911"/>
                </a:cubicBezTo>
                <a:cubicBezTo>
                  <a:pt x="69973" y="70785"/>
                  <a:pt x="54252" y="90140"/>
                  <a:pt x="63441" y="92765"/>
                </a:cubicBezTo>
                <a:cubicBezTo>
                  <a:pt x="86518" y="99359"/>
                  <a:pt x="111149" y="87464"/>
                  <a:pt x="135003" y="84814"/>
                </a:cubicBezTo>
                <a:cubicBezTo>
                  <a:pt x="137653" y="76863"/>
                  <a:pt x="151251" y="62145"/>
                  <a:pt x="142954" y="60960"/>
                </a:cubicBezTo>
                <a:cubicBezTo>
                  <a:pt x="87502" y="53039"/>
                  <a:pt x="83847" y="70108"/>
                  <a:pt x="63441" y="100717"/>
                </a:cubicBezTo>
                <a:cubicBezTo>
                  <a:pt x="66091" y="124571"/>
                  <a:pt x="60659" y="150811"/>
                  <a:pt x="71392" y="172278"/>
                </a:cubicBezTo>
                <a:cubicBezTo>
                  <a:pt x="75140" y="179775"/>
                  <a:pt x="95246" y="172708"/>
                  <a:pt x="95246" y="164327"/>
                </a:cubicBezTo>
                <a:lnTo>
                  <a:pt x="71392" y="140473"/>
                </a:lnTo>
                <a:cubicBezTo>
                  <a:pt x="50189" y="143124"/>
                  <a:pt x="27622" y="140489"/>
                  <a:pt x="7782" y="148425"/>
                </a:cubicBezTo>
                <a:cubicBezTo>
                  <a:pt x="0" y="151538"/>
                  <a:pt x="23255" y="156376"/>
                  <a:pt x="31636" y="156376"/>
                </a:cubicBezTo>
                <a:cubicBezTo>
                  <a:pt x="50377" y="156376"/>
                  <a:pt x="68742" y="151075"/>
                  <a:pt x="87295" y="148425"/>
                </a:cubicBezTo>
                <a:cubicBezTo>
                  <a:pt x="95246" y="143124"/>
                  <a:pt x="104392" y="125765"/>
                  <a:pt x="111149" y="132522"/>
                </a:cubicBezTo>
                <a:cubicBezTo>
                  <a:pt x="117906" y="139279"/>
                  <a:pt x="95246" y="156376"/>
                  <a:pt x="95246" y="156376"/>
                </a:cubicBezTo>
                <a:cubicBezTo>
                  <a:pt x="92596" y="148425"/>
                  <a:pt x="95676" y="132522"/>
                  <a:pt x="87295" y="132522"/>
                </a:cubicBezTo>
                <a:cubicBezTo>
                  <a:pt x="78914" y="132522"/>
                  <a:pt x="70963" y="156376"/>
                  <a:pt x="79344" y="156376"/>
                </a:cubicBezTo>
                <a:cubicBezTo>
                  <a:pt x="88900" y="156376"/>
                  <a:pt x="89945" y="140473"/>
                  <a:pt x="95246" y="132522"/>
                </a:cubicBezTo>
                <a:cubicBezTo>
                  <a:pt x="87295" y="129872"/>
                  <a:pt x="79659" y="123193"/>
                  <a:pt x="71392" y="124571"/>
                </a:cubicBezTo>
                <a:cubicBezTo>
                  <a:pt x="61966" y="126142"/>
                  <a:pt x="45220" y="131202"/>
                  <a:pt x="47538" y="140473"/>
                </a:cubicBezTo>
                <a:cubicBezTo>
                  <a:pt x="50413" y="151972"/>
                  <a:pt x="68742" y="151075"/>
                  <a:pt x="79344" y="156376"/>
                </a:cubicBezTo>
                <a:cubicBezTo>
                  <a:pt x="89946" y="151075"/>
                  <a:pt x="105848" y="151075"/>
                  <a:pt x="111149" y="140473"/>
                </a:cubicBezTo>
                <a:cubicBezTo>
                  <a:pt x="126837" y="109095"/>
                  <a:pt x="93874" y="105560"/>
                  <a:pt x="79344" y="100717"/>
                </a:cubicBezTo>
                <a:cubicBezTo>
                  <a:pt x="74043" y="108668"/>
                  <a:pt x="56684" y="117814"/>
                  <a:pt x="63441" y="124571"/>
                </a:cubicBezTo>
                <a:cubicBezTo>
                  <a:pt x="71168" y="132298"/>
                  <a:pt x="86713" y="123446"/>
                  <a:pt x="95246" y="116619"/>
                </a:cubicBezTo>
                <a:cubicBezTo>
                  <a:pt x="101791" y="111383"/>
                  <a:pt x="100547" y="100716"/>
                  <a:pt x="103197" y="92765"/>
                </a:cubicBezTo>
                <a:cubicBezTo>
                  <a:pt x="87619" y="87572"/>
                  <a:pt x="53543" y="71831"/>
                  <a:pt x="39587" y="92765"/>
                </a:cubicBezTo>
                <a:cubicBezTo>
                  <a:pt x="34286" y="100716"/>
                  <a:pt x="55490" y="103367"/>
                  <a:pt x="63441" y="108668"/>
                </a:cubicBezTo>
                <a:cubicBezTo>
                  <a:pt x="101608" y="95946"/>
                  <a:pt x="78283" y="110789"/>
                  <a:pt x="95246" y="76863"/>
                </a:cubicBezTo>
                <a:cubicBezTo>
                  <a:pt x="99520" y="68316"/>
                  <a:pt x="119696" y="57283"/>
                  <a:pt x="111149" y="53009"/>
                </a:cubicBezTo>
                <a:lnTo>
                  <a:pt x="79344" y="68911"/>
                </a:lnTo>
                <a:cubicBezTo>
                  <a:pt x="74043" y="76862"/>
                  <a:pt x="54375" y="89743"/>
                  <a:pt x="63441" y="92765"/>
                </a:cubicBezTo>
                <a:cubicBezTo>
                  <a:pt x="118260" y="111039"/>
                  <a:pt x="123370" y="90335"/>
                  <a:pt x="142954" y="60960"/>
                </a:cubicBezTo>
                <a:cubicBezTo>
                  <a:pt x="197636" y="97414"/>
                  <a:pt x="172530" y="86721"/>
                  <a:pt x="214516" y="100717"/>
                </a:cubicBezTo>
                <a:cubicBezTo>
                  <a:pt x="211865" y="87465"/>
                  <a:pt x="216120" y="70516"/>
                  <a:pt x="206564" y="60960"/>
                </a:cubicBezTo>
                <a:lnTo>
                  <a:pt x="174759" y="92765"/>
                </a:lnTo>
                <a:cubicBezTo>
                  <a:pt x="177409" y="103367"/>
                  <a:pt x="172936" y="119683"/>
                  <a:pt x="182710" y="124571"/>
                </a:cubicBezTo>
                <a:cubicBezTo>
                  <a:pt x="190207" y="128320"/>
                  <a:pt x="190662" y="100717"/>
                  <a:pt x="190662" y="100717"/>
                </a:cubicBezTo>
                <a:cubicBezTo>
                  <a:pt x="198613" y="98066"/>
                  <a:pt x="212483" y="100896"/>
                  <a:pt x="214516" y="92765"/>
                </a:cubicBezTo>
                <a:cubicBezTo>
                  <a:pt x="220049" y="70632"/>
                  <a:pt x="184801" y="64307"/>
                  <a:pt x="174759" y="60960"/>
                </a:cubicBezTo>
                <a:cubicBezTo>
                  <a:pt x="166808" y="63610"/>
                  <a:pt x="154653" y="61414"/>
                  <a:pt x="150905" y="68911"/>
                </a:cubicBezTo>
                <a:cubicBezTo>
                  <a:pt x="147157" y="76408"/>
                  <a:pt x="150475" y="92765"/>
                  <a:pt x="158857" y="92765"/>
                </a:cubicBezTo>
                <a:cubicBezTo>
                  <a:pt x="168413" y="92765"/>
                  <a:pt x="169458" y="76862"/>
                  <a:pt x="174759" y="68911"/>
                </a:cubicBezTo>
                <a:cubicBezTo>
                  <a:pt x="158945" y="58369"/>
                  <a:pt x="146802" y="41209"/>
                  <a:pt x="127051" y="60960"/>
                </a:cubicBezTo>
                <a:cubicBezTo>
                  <a:pt x="121124" y="66887"/>
                  <a:pt x="121750" y="76863"/>
                  <a:pt x="119100" y="84814"/>
                </a:cubicBezTo>
                <a:cubicBezTo>
                  <a:pt x="133897" y="92213"/>
                  <a:pt x="161647" y="117594"/>
                  <a:pt x="174759" y="84814"/>
                </a:cubicBezTo>
                <a:cubicBezTo>
                  <a:pt x="177872" y="77032"/>
                  <a:pt x="169458" y="68911"/>
                  <a:pt x="166808" y="60960"/>
                </a:cubicBezTo>
                <a:cubicBezTo>
                  <a:pt x="168802" y="54978"/>
                  <a:pt x="193448" y="4742"/>
                  <a:pt x="150905" y="13252"/>
                </a:cubicBezTo>
                <a:cubicBezTo>
                  <a:pt x="139282" y="15577"/>
                  <a:pt x="140304" y="34456"/>
                  <a:pt x="135003" y="45058"/>
                </a:cubicBezTo>
                <a:cubicBezTo>
                  <a:pt x="142954" y="50359"/>
                  <a:pt x="149397" y="59609"/>
                  <a:pt x="158857" y="60960"/>
                </a:cubicBezTo>
                <a:cubicBezTo>
                  <a:pt x="169675" y="62505"/>
                  <a:pt x="182129" y="59836"/>
                  <a:pt x="190662" y="53009"/>
                </a:cubicBezTo>
                <a:cubicBezTo>
                  <a:pt x="197207" y="47773"/>
                  <a:pt x="204540" y="35082"/>
                  <a:pt x="198613" y="29155"/>
                </a:cubicBezTo>
                <a:cubicBezTo>
                  <a:pt x="192686" y="23228"/>
                  <a:pt x="182710" y="34456"/>
                  <a:pt x="174759" y="37106"/>
                </a:cubicBezTo>
                <a:cubicBezTo>
                  <a:pt x="169458" y="45057"/>
                  <a:pt x="156983" y="51589"/>
                  <a:pt x="158857" y="60960"/>
                </a:cubicBezTo>
                <a:cubicBezTo>
                  <a:pt x="164610" y="89724"/>
                  <a:pt x="204537" y="71406"/>
                  <a:pt x="214516" y="68911"/>
                </a:cubicBezTo>
                <a:cubicBezTo>
                  <a:pt x="217166" y="60960"/>
                  <a:pt x="230848" y="45058"/>
                  <a:pt x="222467" y="45058"/>
                </a:cubicBezTo>
                <a:cubicBezTo>
                  <a:pt x="212911" y="45058"/>
                  <a:pt x="202683" y="60179"/>
                  <a:pt x="206564" y="68911"/>
                </a:cubicBezTo>
                <a:cubicBezTo>
                  <a:pt x="218030" y="94710"/>
                  <a:pt x="253831" y="116325"/>
                  <a:pt x="278126" y="132522"/>
                </a:cubicBezTo>
                <a:cubicBezTo>
                  <a:pt x="308688" y="86680"/>
                  <a:pt x="294316" y="124858"/>
                  <a:pt x="270175" y="100717"/>
                </a:cubicBezTo>
                <a:cubicBezTo>
                  <a:pt x="264248" y="94790"/>
                  <a:pt x="264874" y="84814"/>
                  <a:pt x="262224" y="76863"/>
                </a:cubicBezTo>
                <a:lnTo>
                  <a:pt x="254272" y="53009"/>
                </a:lnTo>
                <a:cubicBezTo>
                  <a:pt x="246321" y="55659"/>
                  <a:pt x="234166" y="53463"/>
                  <a:pt x="230418" y="60960"/>
                </a:cubicBezTo>
                <a:cubicBezTo>
                  <a:pt x="226670" y="68457"/>
                  <a:pt x="232443" y="90741"/>
                  <a:pt x="238370" y="84814"/>
                </a:cubicBezTo>
                <a:cubicBezTo>
                  <a:pt x="250223" y="72961"/>
                  <a:pt x="270174" y="31805"/>
                  <a:pt x="254272" y="37106"/>
                </a:cubicBezTo>
                <a:lnTo>
                  <a:pt x="230418" y="45058"/>
                </a:lnTo>
                <a:cubicBezTo>
                  <a:pt x="222467" y="42407"/>
                  <a:pt x="214061" y="33358"/>
                  <a:pt x="206564" y="37106"/>
                </a:cubicBezTo>
                <a:cubicBezTo>
                  <a:pt x="199067" y="40854"/>
                  <a:pt x="192686" y="55033"/>
                  <a:pt x="198613" y="60960"/>
                </a:cubicBezTo>
                <a:cubicBezTo>
                  <a:pt x="204540" y="66887"/>
                  <a:pt x="214516" y="55659"/>
                  <a:pt x="222467" y="53009"/>
                </a:cubicBezTo>
                <a:cubicBezTo>
                  <a:pt x="214516" y="47708"/>
                  <a:pt x="208073" y="38457"/>
                  <a:pt x="198613" y="37106"/>
                </a:cubicBezTo>
                <a:cubicBezTo>
                  <a:pt x="187795" y="35561"/>
                  <a:pt x="177736" y="45058"/>
                  <a:pt x="166808" y="45058"/>
                </a:cubicBezTo>
                <a:cubicBezTo>
                  <a:pt x="158426" y="45058"/>
                  <a:pt x="150905" y="39757"/>
                  <a:pt x="142954" y="37106"/>
                </a:cubicBezTo>
                <a:cubicBezTo>
                  <a:pt x="135003" y="39757"/>
                  <a:pt x="122848" y="37561"/>
                  <a:pt x="119100" y="45058"/>
                </a:cubicBezTo>
                <a:cubicBezTo>
                  <a:pt x="107400" y="68457"/>
                  <a:pt x="152648" y="81710"/>
                  <a:pt x="158857" y="84814"/>
                </a:cubicBezTo>
                <a:cubicBezTo>
                  <a:pt x="169459" y="82164"/>
                  <a:pt x="184105" y="85605"/>
                  <a:pt x="190662" y="76863"/>
                </a:cubicBezTo>
                <a:cubicBezTo>
                  <a:pt x="195691" y="70158"/>
                  <a:pt x="190207" y="56757"/>
                  <a:pt x="182710" y="53009"/>
                </a:cubicBezTo>
                <a:cubicBezTo>
                  <a:pt x="175214" y="49261"/>
                  <a:pt x="166808" y="58310"/>
                  <a:pt x="158857" y="60960"/>
                </a:cubicBezTo>
                <a:cubicBezTo>
                  <a:pt x="225234" y="94150"/>
                  <a:pt x="175265" y="56045"/>
                  <a:pt x="182710" y="100717"/>
                </a:cubicBezTo>
                <a:cubicBezTo>
                  <a:pt x="184281" y="110143"/>
                  <a:pt x="191856" y="117814"/>
                  <a:pt x="198613" y="124571"/>
                </a:cubicBezTo>
                <a:cubicBezTo>
                  <a:pt x="214026" y="139983"/>
                  <a:pt x="226922" y="141958"/>
                  <a:pt x="246321" y="148425"/>
                </a:cubicBezTo>
                <a:cubicBezTo>
                  <a:pt x="254272" y="145774"/>
                  <a:pt x="264248" y="146400"/>
                  <a:pt x="270175" y="140473"/>
                </a:cubicBezTo>
                <a:cubicBezTo>
                  <a:pt x="276101" y="134546"/>
                  <a:pt x="285623" y="120367"/>
                  <a:pt x="278126" y="116619"/>
                </a:cubicBezTo>
                <a:cubicBezTo>
                  <a:pt x="269578" y="112345"/>
                  <a:pt x="262223" y="127221"/>
                  <a:pt x="254272" y="132522"/>
                </a:cubicBezTo>
                <a:cubicBezTo>
                  <a:pt x="249728" y="125706"/>
                  <a:pt x="229662" y="88979"/>
                  <a:pt x="214516" y="92765"/>
                </a:cubicBezTo>
                <a:cubicBezTo>
                  <a:pt x="206385" y="94798"/>
                  <a:pt x="209215" y="108668"/>
                  <a:pt x="206564" y="116619"/>
                </a:cubicBezTo>
                <a:lnTo>
                  <a:pt x="214516" y="140473"/>
                </a:lnTo>
                <a:cubicBezTo>
                  <a:pt x="259040" y="207262"/>
                  <a:pt x="199145" y="134644"/>
                  <a:pt x="254272" y="148425"/>
                </a:cubicBezTo>
                <a:cubicBezTo>
                  <a:pt x="262403" y="150458"/>
                  <a:pt x="270605" y="172278"/>
                  <a:pt x="262224" y="172278"/>
                </a:cubicBezTo>
                <a:cubicBezTo>
                  <a:pt x="252668" y="172278"/>
                  <a:pt x="253078" y="155182"/>
                  <a:pt x="246321" y="148425"/>
                </a:cubicBezTo>
                <a:cubicBezTo>
                  <a:pt x="239564" y="141668"/>
                  <a:pt x="230418" y="137823"/>
                  <a:pt x="222467" y="132522"/>
                </a:cubicBezTo>
                <a:cubicBezTo>
                  <a:pt x="225117" y="140473"/>
                  <a:pt x="222636" y="153263"/>
                  <a:pt x="230418" y="156376"/>
                </a:cubicBezTo>
                <a:cubicBezTo>
                  <a:pt x="294290" y="181925"/>
                  <a:pt x="248353" y="126197"/>
                  <a:pt x="246321" y="124571"/>
                </a:cubicBezTo>
                <a:cubicBezTo>
                  <a:pt x="239776" y="119335"/>
                  <a:pt x="230418" y="119270"/>
                  <a:pt x="222467" y="116619"/>
                </a:cubicBezTo>
                <a:lnTo>
                  <a:pt x="254272" y="68911"/>
                </a:lnTo>
                <a:cubicBezTo>
                  <a:pt x="259573" y="60960"/>
                  <a:pt x="231613" y="99522"/>
                  <a:pt x="238370" y="92765"/>
                </a:cubicBezTo>
                <a:cubicBezTo>
                  <a:pt x="246321" y="84814"/>
                  <a:pt x="250979" y="68911"/>
                  <a:pt x="262224" y="68911"/>
                </a:cubicBezTo>
                <a:cubicBezTo>
                  <a:pt x="271780" y="68911"/>
                  <a:pt x="251622" y="84814"/>
                  <a:pt x="246321" y="92765"/>
                </a:cubicBezTo>
                <a:cubicBezTo>
                  <a:pt x="254272" y="98066"/>
                  <a:pt x="260804" y="110542"/>
                  <a:pt x="270175" y="108668"/>
                </a:cubicBezTo>
                <a:cubicBezTo>
                  <a:pt x="299075" y="102888"/>
                  <a:pt x="281776" y="71911"/>
                  <a:pt x="278126" y="60960"/>
                </a:cubicBezTo>
                <a:cubicBezTo>
                  <a:pt x="240325" y="86161"/>
                  <a:pt x="251248" y="85930"/>
                  <a:pt x="270175" y="29155"/>
                </a:cubicBezTo>
                <a:lnTo>
                  <a:pt x="262224" y="53009"/>
                </a:lnTo>
                <a:cubicBezTo>
                  <a:pt x="282382" y="113487"/>
                  <a:pt x="259026" y="46701"/>
                  <a:pt x="262224" y="37106"/>
                </a:cubicBezTo>
                <a:cubicBezTo>
                  <a:pt x="264874" y="29155"/>
                  <a:pt x="278126" y="31805"/>
                  <a:pt x="286077" y="29155"/>
                </a:cubicBezTo>
                <a:cubicBezTo>
                  <a:pt x="291378" y="21204"/>
                  <a:pt x="310527" y="9575"/>
                  <a:pt x="301980" y="5301"/>
                </a:cubicBezTo>
                <a:cubicBezTo>
                  <a:pt x="291378" y="0"/>
                  <a:pt x="281070" y="16535"/>
                  <a:pt x="270175" y="21204"/>
                </a:cubicBezTo>
                <a:cubicBezTo>
                  <a:pt x="262471" y="24506"/>
                  <a:pt x="254272" y="26505"/>
                  <a:pt x="246321" y="29155"/>
                </a:cubicBezTo>
                <a:cubicBezTo>
                  <a:pt x="238370" y="37106"/>
                  <a:pt x="224316" y="41917"/>
                  <a:pt x="222467" y="53009"/>
                </a:cubicBezTo>
                <a:cubicBezTo>
                  <a:pt x="220896" y="62435"/>
                  <a:pt x="228814" y="76863"/>
                  <a:pt x="238370" y="76863"/>
                </a:cubicBezTo>
                <a:cubicBezTo>
                  <a:pt x="246751" y="76863"/>
                  <a:pt x="243671" y="60960"/>
                  <a:pt x="246321" y="53009"/>
                </a:cubicBezTo>
                <a:cubicBezTo>
                  <a:pt x="238370" y="47708"/>
                  <a:pt x="231838" y="35232"/>
                  <a:pt x="222467" y="37106"/>
                </a:cubicBezTo>
                <a:cubicBezTo>
                  <a:pt x="193565" y="42886"/>
                  <a:pt x="210865" y="73862"/>
                  <a:pt x="214516" y="84814"/>
                </a:cubicBezTo>
                <a:cubicBezTo>
                  <a:pt x="206565" y="87464"/>
                  <a:pt x="197207" y="87529"/>
                  <a:pt x="190662" y="92765"/>
                </a:cubicBezTo>
                <a:cubicBezTo>
                  <a:pt x="183200" y="98735"/>
                  <a:pt x="179033" y="108072"/>
                  <a:pt x="174759" y="116619"/>
                </a:cubicBezTo>
                <a:cubicBezTo>
                  <a:pt x="171011" y="124116"/>
                  <a:pt x="159312" y="136725"/>
                  <a:pt x="166808" y="140473"/>
                </a:cubicBezTo>
                <a:cubicBezTo>
                  <a:pt x="175355" y="144747"/>
                  <a:pt x="182711" y="129872"/>
                  <a:pt x="190662" y="124571"/>
                </a:cubicBezTo>
                <a:cubicBezTo>
                  <a:pt x="182711" y="119270"/>
                  <a:pt x="176364" y="108668"/>
                  <a:pt x="166808" y="108668"/>
                </a:cubicBezTo>
                <a:cubicBezTo>
                  <a:pt x="157252" y="108668"/>
                  <a:pt x="152380" y="123000"/>
                  <a:pt x="142954" y="124571"/>
                </a:cubicBezTo>
                <a:cubicBezTo>
                  <a:pt x="134687" y="125949"/>
                  <a:pt x="127051" y="119270"/>
                  <a:pt x="119100" y="116619"/>
                </a:cubicBezTo>
                <a:cubicBezTo>
                  <a:pt x="121750" y="124570"/>
                  <a:pt x="119100" y="137823"/>
                  <a:pt x="127051" y="140473"/>
                </a:cubicBezTo>
                <a:cubicBezTo>
                  <a:pt x="167351" y="153907"/>
                  <a:pt x="167295" y="131062"/>
                  <a:pt x="174759" y="108668"/>
                </a:cubicBezTo>
                <a:cubicBezTo>
                  <a:pt x="166808" y="106018"/>
                  <a:pt x="159172" y="99339"/>
                  <a:pt x="150905" y="100717"/>
                </a:cubicBezTo>
                <a:cubicBezTo>
                  <a:pt x="141479" y="102288"/>
                  <a:pt x="127051" y="107063"/>
                  <a:pt x="127051" y="116619"/>
                </a:cubicBezTo>
                <a:cubicBezTo>
                  <a:pt x="127051" y="125000"/>
                  <a:pt x="142954" y="111318"/>
                  <a:pt x="150905" y="108668"/>
                </a:cubicBezTo>
                <a:cubicBezTo>
                  <a:pt x="211760" y="68097"/>
                  <a:pt x="151445" y="101256"/>
                  <a:pt x="166808" y="116619"/>
                </a:cubicBezTo>
                <a:cubicBezTo>
                  <a:pt x="172735" y="122546"/>
                  <a:pt x="182711" y="111318"/>
                  <a:pt x="190662" y="108668"/>
                </a:cubicBezTo>
                <a:cubicBezTo>
                  <a:pt x="167262" y="143767"/>
                  <a:pt x="165388" y="134396"/>
                  <a:pt x="214516" y="124571"/>
                </a:cubicBezTo>
                <a:cubicBezTo>
                  <a:pt x="225438" y="108187"/>
                  <a:pt x="263561" y="78200"/>
                  <a:pt x="238370" y="53009"/>
                </a:cubicBezTo>
                <a:cubicBezTo>
                  <a:pt x="232443" y="47082"/>
                  <a:pt x="222467" y="47708"/>
                  <a:pt x="214516" y="45058"/>
                </a:cubicBezTo>
                <a:cubicBezTo>
                  <a:pt x="206565" y="55660"/>
                  <a:pt x="190662" y="63611"/>
                  <a:pt x="190662" y="76863"/>
                </a:cubicBezTo>
                <a:cubicBezTo>
                  <a:pt x="190662" y="85244"/>
                  <a:pt x="206135" y="84814"/>
                  <a:pt x="214516" y="84814"/>
                </a:cubicBezTo>
                <a:cubicBezTo>
                  <a:pt x="225444" y="84814"/>
                  <a:pt x="235719" y="79513"/>
                  <a:pt x="246321" y="76863"/>
                </a:cubicBezTo>
                <a:cubicBezTo>
                  <a:pt x="248971" y="95416"/>
                  <a:pt x="243876" y="116928"/>
                  <a:pt x="254272" y="132522"/>
                </a:cubicBezTo>
                <a:cubicBezTo>
                  <a:pt x="258921" y="139496"/>
                  <a:pt x="278126" y="132952"/>
                  <a:pt x="278126" y="124571"/>
                </a:cubicBezTo>
                <a:cubicBezTo>
                  <a:pt x="278126" y="116189"/>
                  <a:pt x="262223" y="119270"/>
                  <a:pt x="254272" y="116619"/>
                </a:cubicBezTo>
                <a:cubicBezTo>
                  <a:pt x="246321" y="121920"/>
                  <a:pt x="235719" y="140473"/>
                  <a:pt x="230418" y="132522"/>
                </a:cubicBezTo>
                <a:cubicBezTo>
                  <a:pt x="223332" y="121893"/>
                  <a:pt x="243160" y="68911"/>
                  <a:pt x="262224" y="68911"/>
                </a:cubicBezTo>
                <a:cubicBezTo>
                  <a:pt x="271780" y="68911"/>
                  <a:pt x="251622" y="84814"/>
                  <a:pt x="246321" y="92765"/>
                </a:cubicBezTo>
                <a:cubicBezTo>
                  <a:pt x="254272" y="98066"/>
                  <a:pt x="260804" y="110542"/>
                  <a:pt x="270175" y="108668"/>
                </a:cubicBezTo>
                <a:cubicBezTo>
                  <a:pt x="279546" y="106794"/>
                  <a:pt x="290350" y="93361"/>
                  <a:pt x="286077" y="84814"/>
                </a:cubicBezTo>
                <a:cubicBezTo>
                  <a:pt x="282329" y="77318"/>
                  <a:pt x="270175" y="90115"/>
                  <a:pt x="262224" y="92765"/>
                </a:cubicBezTo>
                <a:cubicBezTo>
                  <a:pt x="256923" y="79513"/>
                  <a:pt x="257466" y="61925"/>
                  <a:pt x="246321" y="53009"/>
                </a:cubicBezTo>
                <a:cubicBezTo>
                  <a:pt x="239776" y="47773"/>
                  <a:pt x="228394" y="55033"/>
                  <a:pt x="222467" y="60960"/>
                </a:cubicBezTo>
                <a:cubicBezTo>
                  <a:pt x="218665" y="64762"/>
                  <a:pt x="202568" y="132607"/>
                  <a:pt x="222467" y="53009"/>
                </a:cubicBezTo>
                <a:cubicBezTo>
                  <a:pt x="214516" y="50359"/>
                  <a:pt x="206880" y="43680"/>
                  <a:pt x="198613" y="45058"/>
                </a:cubicBezTo>
                <a:cubicBezTo>
                  <a:pt x="173225" y="49289"/>
                  <a:pt x="173010" y="66208"/>
                  <a:pt x="166808" y="84814"/>
                </a:cubicBezTo>
                <a:cubicBezTo>
                  <a:pt x="164158" y="71562"/>
                  <a:pt x="166353" y="56303"/>
                  <a:pt x="158857" y="45058"/>
                </a:cubicBezTo>
                <a:cubicBezTo>
                  <a:pt x="154208" y="38084"/>
                  <a:pt x="142954" y="34456"/>
                  <a:pt x="135003" y="37106"/>
                </a:cubicBezTo>
                <a:cubicBezTo>
                  <a:pt x="121883" y="41479"/>
                  <a:pt x="90047" y="92614"/>
                  <a:pt x="127051" y="37106"/>
                </a:cubicBezTo>
                <a:cubicBezTo>
                  <a:pt x="124401" y="29155"/>
                  <a:pt x="127481" y="13252"/>
                  <a:pt x="119100" y="13252"/>
                </a:cubicBezTo>
                <a:cubicBezTo>
                  <a:pt x="110719" y="13252"/>
                  <a:pt x="102768" y="37106"/>
                  <a:pt x="111149" y="37106"/>
                </a:cubicBezTo>
                <a:cubicBezTo>
                  <a:pt x="120705" y="37106"/>
                  <a:pt x="131325" y="21799"/>
                  <a:pt x="127051" y="13252"/>
                </a:cubicBezTo>
                <a:cubicBezTo>
                  <a:pt x="123302" y="5756"/>
                  <a:pt x="111148" y="18553"/>
                  <a:pt x="103197" y="21204"/>
                </a:cubicBezTo>
                <a:cubicBezTo>
                  <a:pt x="97896" y="29155"/>
                  <a:pt x="83021" y="36511"/>
                  <a:pt x="87295" y="45058"/>
                </a:cubicBezTo>
                <a:cubicBezTo>
                  <a:pt x="91044" y="52554"/>
                  <a:pt x="108036" y="44888"/>
                  <a:pt x="111149" y="37106"/>
                </a:cubicBezTo>
                <a:cubicBezTo>
                  <a:pt x="115207" y="26960"/>
                  <a:pt x="105848" y="15903"/>
                  <a:pt x="103197" y="5301"/>
                </a:cubicBezTo>
                <a:cubicBezTo>
                  <a:pt x="89062" y="47708"/>
                  <a:pt x="106731" y="21204"/>
                  <a:pt x="71392" y="21204"/>
                </a:cubicBezTo>
                <a:cubicBezTo>
                  <a:pt x="63011" y="21204"/>
                  <a:pt x="55489" y="26505"/>
                  <a:pt x="47538" y="29155"/>
                </a:cubicBezTo>
                <a:cubicBezTo>
                  <a:pt x="50189" y="42407"/>
                  <a:pt x="45934" y="59355"/>
                  <a:pt x="55490" y="68911"/>
                </a:cubicBezTo>
                <a:cubicBezTo>
                  <a:pt x="61416" y="74837"/>
                  <a:pt x="70937" y="48806"/>
                  <a:pt x="63441" y="45058"/>
                </a:cubicBezTo>
                <a:cubicBezTo>
                  <a:pt x="54894" y="40785"/>
                  <a:pt x="47538" y="55659"/>
                  <a:pt x="39587" y="60960"/>
                </a:cubicBezTo>
                <a:cubicBezTo>
                  <a:pt x="47538" y="66261"/>
                  <a:pt x="54070" y="78737"/>
                  <a:pt x="63441" y="76863"/>
                </a:cubicBezTo>
                <a:cubicBezTo>
                  <a:pt x="92343" y="71083"/>
                  <a:pt x="75043" y="40107"/>
                  <a:pt x="71392" y="29155"/>
                </a:cubicBezTo>
                <a:cubicBezTo>
                  <a:pt x="109558" y="16434"/>
                  <a:pt x="96837" y="25975"/>
                  <a:pt x="71392" y="13252"/>
                </a:cubicBezTo>
                <a:cubicBezTo>
                  <a:pt x="68040" y="11576"/>
                  <a:pt x="66091" y="7951"/>
                  <a:pt x="63441" y="5301"/>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25 February, 2010</a:t>
            </a: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CA" dirty="0" smtClean="0"/>
              <a:t>Millennials  Among You</a:t>
            </a:r>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3D7224-1699-443D-9840-1D017AB1F56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3" cstate="print"/>
          <a:srcRect l="69008" t="72916" r="2934"/>
          <a:stretch>
            <a:fillRect/>
          </a:stretch>
        </p:blipFill>
        <p:spPr bwMode="auto">
          <a:xfrm>
            <a:off x="6500826" y="5000636"/>
            <a:ext cx="2643174" cy="1857364"/>
          </a:xfrm>
          <a:prstGeom prst="snip1Rect">
            <a:avLst>
              <a:gd name="adj" fmla="val 24055"/>
            </a:avLst>
          </a:prstGeom>
          <a:noFill/>
          <a:ln w="9525">
            <a:noFill/>
            <a:miter lim="800000"/>
            <a:headEnd/>
            <a:tailEnd/>
          </a:ln>
          <a:effectLst/>
        </p:spPr>
      </p:pic>
      <p:sp>
        <p:nvSpPr>
          <p:cNvPr id="2" name="Title Placeholder 1"/>
          <p:cNvSpPr>
            <a:spLocks noGrp="1"/>
          </p:cNvSpPr>
          <p:nvPr>
            <p:ph type="title"/>
          </p:nvPr>
        </p:nvSpPr>
        <p:spPr>
          <a:xfrm>
            <a:off x="785786" y="274638"/>
            <a:ext cx="7901014"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785786" y="1600200"/>
            <a:ext cx="790101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Footer Placeholder 4"/>
          <p:cNvSpPr>
            <a:spLocks noGrp="1"/>
          </p:cNvSpPr>
          <p:nvPr>
            <p:ph type="ftr" sz="quarter" idx="3"/>
          </p:nvPr>
        </p:nvSpPr>
        <p:spPr>
          <a:xfrm>
            <a:off x="4214810" y="6492875"/>
            <a:ext cx="2895600" cy="365125"/>
          </a:xfrm>
          <a:prstGeom prst="rect">
            <a:avLst/>
          </a:prstGeom>
          <a:solidFill>
            <a:schemeClr val="bg1">
              <a:alpha val="50000"/>
            </a:schemeClr>
          </a:solidFill>
        </p:spPr>
        <p:txBody>
          <a:bodyPr/>
          <a:lstStyle>
            <a:lvl1pPr algn="ctr">
              <a:defRPr sz="1400">
                <a:solidFill>
                  <a:schemeClr val="tx1">
                    <a:lumMod val="75000"/>
                    <a:lumOff val="25000"/>
                  </a:schemeClr>
                </a:solidFill>
                <a:latin typeface="Cambria" pitchFamily="18" charset="0"/>
              </a:defRPr>
            </a:lvl1pPr>
          </a:lstStyle>
          <a:p>
            <a:pPr algn="r"/>
            <a:r>
              <a:rPr lang="en-CA" dirty="0" smtClean="0"/>
              <a:t>Millennials  Among You</a:t>
            </a:r>
            <a:endParaRPr lang="en-CA" dirty="0"/>
          </a:p>
        </p:txBody>
      </p:sp>
      <p:pic>
        <p:nvPicPr>
          <p:cNvPr id="14" name="Picture 2"/>
          <p:cNvPicPr>
            <a:picLocks noChangeAspect="1" noChangeArrowheads="1"/>
          </p:cNvPicPr>
          <p:nvPr/>
        </p:nvPicPr>
        <p:blipFill>
          <a:blip r:embed="rId13" cstate="print"/>
          <a:srcRect t="-2" r="90143"/>
          <a:stretch>
            <a:fillRect/>
          </a:stretch>
        </p:blipFill>
        <p:spPr bwMode="auto">
          <a:xfrm>
            <a:off x="0" y="0"/>
            <a:ext cx="928662" cy="6858000"/>
          </a:xfrm>
          <a:prstGeom prst="snip1Rect">
            <a:avLst>
              <a:gd name="adj" fmla="val 24055"/>
            </a:avLst>
          </a:prstGeom>
          <a:noFill/>
          <a:ln w="9525">
            <a:noFill/>
            <a:miter lim="800000"/>
            <a:headEnd/>
            <a:tailEnd/>
          </a:ln>
          <a:effectLst/>
        </p:spPr>
      </p:pic>
      <p:sp>
        <p:nvSpPr>
          <p:cNvPr id="15" name="Rectangle 14"/>
          <p:cNvSpPr/>
          <p:nvPr/>
        </p:nvSpPr>
        <p:spPr>
          <a:xfrm>
            <a:off x="714348" y="1714488"/>
            <a:ext cx="642942" cy="464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699715" y="6318310"/>
            <a:ext cx="374074" cy="620849"/>
          </a:xfrm>
          <a:custGeom>
            <a:avLst/>
            <a:gdLst>
              <a:gd name="connsiteX0" fmla="*/ 7951 w 374074"/>
              <a:gd name="connsiteY0" fmla="*/ 50685 h 620849"/>
              <a:gd name="connsiteX1" fmla="*/ 31805 w 374074"/>
              <a:gd name="connsiteY1" fmla="*/ 58636 h 620849"/>
              <a:gd name="connsiteX2" fmla="*/ 39756 w 374074"/>
              <a:gd name="connsiteY2" fmla="*/ 82490 h 620849"/>
              <a:gd name="connsiteX3" fmla="*/ 47708 w 374074"/>
              <a:gd name="connsiteY3" fmla="*/ 138149 h 620849"/>
              <a:gd name="connsiteX4" fmla="*/ 79513 w 374074"/>
              <a:gd name="connsiteY4" fmla="*/ 146100 h 620849"/>
              <a:gd name="connsiteX5" fmla="*/ 103367 w 374074"/>
              <a:gd name="connsiteY5" fmla="*/ 154052 h 620849"/>
              <a:gd name="connsiteX6" fmla="*/ 111318 w 374074"/>
              <a:gd name="connsiteY6" fmla="*/ 177906 h 620849"/>
              <a:gd name="connsiteX7" fmla="*/ 135172 w 374074"/>
              <a:gd name="connsiteY7" fmla="*/ 185857 h 620849"/>
              <a:gd name="connsiteX8" fmla="*/ 143123 w 374074"/>
              <a:gd name="connsiteY8" fmla="*/ 257419 h 620849"/>
              <a:gd name="connsiteX9" fmla="*/ 151075 w 374074"/>
              <a:gd name="connsiteY9" fmla="*/ 281273 h 620849"/>
              <a:gd name="connsiteX10" fmla="*/ 119269 w 374074"/>
              <a:gd name="connsiteY10" fmla="*/ 233565 h 620849"/>
              <a:gd name="connsiteX11" fmla="*/ 87464 w 374074"/>
              <a:gd name="connsiteY11" fmla="*/ 185857 h 620849"/>
              <a:gd name="connsiteX12" fmla="*/ 63610 w 374074"/>
              <a:gd name="connsiteY12" fmla="*/ 177906 h 620849"/>
              <a:gd name="connsiteX13" fmla="*/ 47708 w 374074"/>
              <a:gd name="connsiteY13" fmla="*/ 130198 h 620849"/>
              <a:gd name="connsiteX14" fmla="*/ 23854 w 374074"/>
              <a:gd name="connsiteY14" fmla="*/ 82490 h 620849"/>
              <a:gd name="connsiteX15" fmla="*/ 0 w 374074"/>
              <a:gd name="connsiteY15" fmla="*/ 74539 h 620849"/>
              <a:gd name="connsiteX16" fmla="*/ 127221 w 374074"/>
              <a:gd name="connsiteY16" fmla="*/ 66587 h 620849"/>
              <a:gd name="connsiteX17" fmla="*/ 214685 w 374074"/>
              <a:gd name="connsiteY17" fmla="*/ 58636 h 620849"/>
              <a:gd name="connsiteX18" fmla="*/ 190831 w 374074"/>
              <a:gd name="connsiteY18" fmla="*/ 42733 h 620849"/>
              <a:gd name="connsiteX19" fmla="*/ 159026 w 374074"/>
              <a:gd name="connsiteY19" fmla="*/ 50685 h 620849"/>
              <a:gd name="connsiteX20" fmla="*/ 270344 w 374074"/>
              <a:gd name="connsiteY20" fmla="*/ 74539 h 620849"/>
              <a:gd name="connsiteX21" fmla="*/ 310101 w 374074"/>
              <a:gd name="connsiteY21" fmla="*/ 90441 h 620849"/>
              <a:gd name="connsiteX22" fmla="*/ 230588 w 374074"/>
              <a:gd name="connsiteY22" fmla="*/ 74539 h 620849"/>
              <a:gd name="connsiteX23" fmla="*/ 230588 w 374074"/>
              <a:gd name="connsiteY23" fmla="*/ 130198 h 620849"/>
              <a:gd name="connsiteX24" fmla="*/ 246490 w 374074"/>
              <a:gd name="connsiteY24" fmla="*/ 257419 h 620849"/>
              <a:gd name="connsiteX25" fmla="*/ 270344 w 374074"/>
              <a:gd name="connsiteY25" fmla="*/ 225613 h 620849"/>
              <a:gd name="connsiteX26" fmla="*/ 254442 w 374074"/>
              <a:gd name="connsiteY26" fmla="*/ 98393 h 620849"/>
              <a:gd name="connsiteX27" fmla="*/ 246490 w 374074"/>
              <a:gd name="connsiteY27" fmla="*/ 265370 h 620849"/>
              <a:gd name="connsiteX28" fmla="*/ 238539 w 374074"/>
              <a:gd name="connsiteY28" fmla="*/ 162003 h 620849"/>
              <a:gd name="connsiteX29" fmla="*/ 222636 w 374074"/>
              <a:gd name="connsiteY29" fmla="*/ 122247 h 620849"/>
              <a:gd name="connsiteX30" fmla="*/ 214685 w 374074"/>
              <a:gd name="connsiteY30" fmla="*/ 90441 h 620849"/>
              <a:gd name="connsiteX31" fmla="*/ 206734 w 374074"/>
              <a:gd name="connsiteY31" fmla="*/ 66587 h 620849"/>
              <a:gd name="connsiteX32" fmla="*/ 214685 w 374074"/>
              <a:gd name="connsiteY32" fmla="*/ 185857 h 620849"/>
              <a:gd name="connsiteX33" fmla="*/ 230588 w 374074"/>
              <a:gd name="connsiteY33" fmla="*/ 233565 h 620849"/>
              <a:gd name="connsiteX34" fmla="*/ 238539 w 374074"/>
              <a:gd name="connsiteY34" fmla="*/ 257419 h 620849"/>
              <a:gd name="connsiteX35" fmla="*/ 230588 w 374074"/>
              <a:gd name="connsiteY35" fmla="*/ 114295 h 620849"/>
              <a:gd name="connsiteX36" fmla="*/ 222636 w 374074"/>
              <a:gd name="connsiteY36" fmla="*/ 74539 h 620849"/>
              <a:gd name="connsiteX37" fmla="*/ 214685 w 374074"/>
              <a:gd name="connsiteY37" fmla="*/ 185857 h 620849"/>
              <a:gd name="connsiteX38" fmla="*/ 206734 w 374074"/>
              <a:gd name="connsiteY38" fmla="*/ 154052 h 620849"/>
              <a:gd name="connsiteX39" fmla="*/ 182880 w 374074"/>
              <a:gd name="connsiteY39" fmla="*/ 98393 h 620849"/>
              <a:gd name="connsiteX40" fmla="*/ 174928 w 374074"/>
              <a:gd name="connsiteY40" fmla="*/ 162003 h 620849"/>
              <a:gd name="connsiteX41" fmla="*/ 166977 w 374074"/>
              <a:gd name="connsiteY41" fmla="*/ 138149 h 620849"/>
              <a:gd name="connsiteX42" fmla="*/ 174928 w 374074"/>
              <a:gd name="connsiteY42" fmla="*/ 169954 h 620849"/>
              <a:gd name="connsiteX43" fmla="*/ 190831 w 374074"/>
              <a:gd name="connsiteY43" fmla="*/ 217662 h 620849"/>
              <a:gd name="connsiteX44" fmla="*/ 198782 w 374074"/>
              <a:gd name="connsiteY44" fmla="*/ 169954 h 620849"/>
              <a:gd name="connsiteX45" fmla="*/ 206734 w 374074"/>
              <a:gd name="connsiteY45" fmla="*/ 114295 h 620849"/>
              <a:gd name="connsiteX46" fmla="*/ 214685 w 374074"/>
              <a:gd name="connsiteY46" fmla="*/ 185857 h 620849"/>
              <a:gd name="connsiteX47" fmla="*/ 230588 w 374074"/>
              <a:gd name="connsiteY47" fmla="*/ 233565 h 620849"/>
              <a:gd name="connsiteX48" fmla="*/ 222636 w 374074"/>
              <a:gd name="connsiteY48" fmla="*/ 209711 h 620849"/>
              <a:gd name="connsiteX49" fmla="*/ 190831 w 374074"/>
              <a:gd name="connsiteY49" fmla="*/ 162003 h 620849"/>
              <a:gd name="connsiteX50" fmla="*/ 182880 w 374074"/>
              <a:gd name="connsiteY50" fmla="*/ 138149 h 620849"/>
              <a:gd name="connsiteX51" fmla="*/ 166977 w 374074"/>
              <a:gd name="connsiteY51" fmla="*/ 114295 h 620849"/>
              <a:gd name="connsiteX52" fmla="*/ 159026 w 374074"/>
              <a:gd name="connsiteY52" fmla="*/ 82490 h 620849"/>
              <a:gd name="connsiteX53" fmla="*/ 151075 w 374074"/>
              <a:gd name="connsiteY53" fmla="*/ 58636 h 620849"/>
              <a:gd name="connsiteX54" fmla="*/ 159026 w 374074"/>
              <a:gd name="connsiteY54" fmla="*/ 122247 h 620849"/>
              <a:gd name="connsiteX55" fmla="*/ 174928 w 374074"/>
              <a:gd name="connsiteY55" fmla="*/ 162003 h 620849"/>
              <a:gd name="connsiteX56" fmla="*/ 182880 w 374074"/>
              <a:gd name="connsiteY56" fmla="*/ 193808 h 620849"/>
              <a:gd name="connsiteX57" fmla="*/ 190831 w 374074"/>
              <a:gd name="connsiteY57" fmla="*/ 169954 h 620849"/>
              <a:gd name="connsiteX58" fmla="*/ 166977 w 374074"/>
              <a:gd name="connsiteY58" fmla="*/ 106344 h 620849"/>
              <a:gd name="connsiteX59" fmla="*/ 135172 w 374074"/>
              <a:gd name="connsiteY59" fmla="*/ 58636 h 620849"/>
              <a:gd name="connsiteX60" fmla="*/ 127221 w 374074"/>
              <a:gd name="connsiteY60" fmla="*/ 90441 h 620849"/>
              <a:gd name="connsiteX61" fmla="*/ 119269 w 374074"/>
              <a:gd name="connsiteY61" fmla="*/ 138149 h 620849"/>
              <a:gd name="connsiteX62" fmla="*/ 95415 w 374074"/>
              <a:gd name="connsiteY62" fmla="*/ 82490 h 620849"/>
              <a:gd name="connsiteX63" fmla="*/ 71562 w 374074"/>
              <a:gd name="connsiteY63" fmla="*/ 98393 h 620849"/>
              <a:gd name="connsiteX64" fmla="*/ 47708 w 374074"/>
              <a:gd name="connsiteY64" fmla="*/ 106344 h 620849"/>
              <a:gd name="connsiteX65" fmla="*/ 55659 w 374074"/>
              <a:gd name="connsiteY65" fmla="*/ 82490 h 620849"/>
              <a:gd name="connsiteX66" fmla="*/ 47708 w 374074"/>
              <a:gd name="connsiteY66" fmla="*/ 58636 h 620849"/>
              <a:gd name="connsiteX67" fmla="*/ 71562 w 374074"/>
              <a:gd name="connsiteY67" fmla="*/ 82490 h 620849"/>
              <a:gd name="connsiteX68" fmla="*/ 95415 w 374074"/>
              <a:gd name="connsiteY68" fmla="*/ 98393 h 620849"/>
              <a:gd name="connsiteX69" fmla="*/ 111318 w 374074"/>
              <a:gd name="connsiteY69" fmla="*/ 74539 h 620849"/>
              <a:gd name="connsiteX70" fmla="*/ 119269 w 374074"/>
              <a:gd name="connsiteY70" fmla="*/ 42733 h 620849"/>
              <a:gd name="connsiteX71" fmla="*/ 135172 w 374074"/>
              <a:gd name="connsiteY71" fmla="*/ 66587 h 620849"/>
              <a:gd name="connsiteX72" fmla="*/ 182880 w 374074"/>
              <a:gd name="connsiteY72" fmla="*/ 98393 h 620849"/>
              <a:gd name="connsiteX73" fmla="*/ 190831 w 374074"/>
              <a:gd name="connsiteY73" fmla="*/ 74539 h 620849"/>
              <a:gd name="connsiteX74" fmla="*/ 159026 w 374074"/>
              <a:gd name="connsiteY74" fmla="*/ 66587 h 620849"/>
              <a:gd name="connsiteX75" fmla="*/ 135172 w 374074"/>
              <a:gd name="connsiteY75" fmla="*/ 58636 h 620849"/>
              <a:gd name="connsiteX76" fmla="*/ 127221 w 374074"/>
              <a:gd name="connsiteY76" fmla="*/ 90441 h 620849"/>
              <a:gd name="connsiteX77" fmla="*/ 111318 w 374074"/>
              <a:gd name="connsiteY77" fmla="*/ 58636 h 620849"/>
              <a:gd name="connsiteX78" fmla="*/ 87464 w 374074"/>
              <a:gd name="connsiteY78" fmla="*/ 50685 h 620849"/>
              <a:gd name="connsiteX79" fmla="*/ 95415 w 374074"/>
              <a:gd name="connsiteY79" fmla="*/ 114295 h 620849"/>
              <a:gd name="connsiteX80" fmla="*/ 143123 w 374074"/>
              <a:gd name="connsiteY80" fmla="*/ 154052 h 620849"/>
              <a:gd name="connsiteX81" fmla="*/ 119269 w 374074"/>
              <a:gd name="connsiteY81" fmla="*/ 98393 h 620849"/>
              <a:gd name="connsiteX82" fmla="*/ 95415 w 374074"/>
              <a:gd name="connsiteY82" fmla="*/ 90441 h 620849"/>
              <a:gd name="connsiteX83" fmla="*/ 63610 w 374074"/>
              <a:gd name="connsiteY83" fmla="*/ 74539 h 620849"/>
              <a:gd name="connsiteX84" fmla="*/ 55659 w 374074"/>
              <a:gd name="connsiteY84" fmla="*/ 106344 h 620849"/>
              <a:gd name="connsiteX85" fmla="*/ 79513 w 374074"/>
              <a:gd name="connsiteY85" fmla="*/ 138149 h 620849"/>
              <a:gd name="connsiteX86" fmla="*/ 135172 w 374074"/>
              <a:gd name="connsiteY86" fmla="*/ 162003 h 620849"/>
              <a:gd name="connsiteX87" fmla="*/ 143123 w 374074"/>
              <a:gd name="connsiteY87" fmla="*/ 138149 h 620849"/>
              <a:gd name="connsiteX88" fmla="*/ 127221 w 374074"/>
              <a:gd name="connsiteY88" fmla="*/ 114295 h 620849"/>
              <a:gd name="connsiteX89" fmla="*/ 135172 w 374074"/>
              <a:gd name="connsiteY89" fmla="*/ 162003 h 620849"/>
              <a:gd name="connsiteX90" fmla="*/ 119269 w 374074"/>
              <a:gd name="connsiteY90" fmla="*/ 138149 h 620849"/>
              <a:gd name="connsiteX91" fmla="*/ 95415 w 374074"/>
              <a:gd name="connsiteY91" fmla="*/ 130198 h 620849"/>
              <a:gd name="connsiteX92" fmla="*/ 71562 w 374074"/>
              <a:gd name="connsiteY92" fmla="*/ 138149 h 620849"/>
              <a:gd name="connsiteX93" fmla="*/ 103367 w 374074"/>
              <a:gd name="connsiteY93" fmla="*/ 169954 h 620849"/>
              <a:gd name="connsiteX94" fmla="*/ 111318 w 374074"/>
              <a:gd name="connsiteY94" fmla="*/ 193808 h 620849"/>
              <a:gd name="connsiteX95" fmla="*/ 119269 w 374074"/>
              <a:gd name="connsiteY95" fmla="*/ 233565 h 620849"/>
              <a:gd name="connsiteX96" fmla="*/ 159026 w 374074"/>
              <a:gd name="connsiteY96" fmla="*/ 225613 h 620849"/>
              <a:gd name="connsiteX97" fmla="*/ 166977 w 374074"/>
              <a:gd name="connsiteY97" fmla="*/ 209711 h 620849"/>
              <a:gd name="connsiteX98" fmla="*/ 174928 w 374074"/>
              <a:gd name="connsiteY98" fmla="*/ 185857 h 620849"/>
              <a:gd name="connsiteX99" fmla="*/ 166977 w 374074"/>
              <a:gd name="connsiteY99" fmla="*/ 162003 h 620849"/>
              <a:gd name="connsiteX100" fmla="*/ 111318 w 374074"/>
              <a:gd name="connsiteY100" fmla="*/ 193808 h 620849"/>
              <a:gd name="connsiteX101" fmla="*/ 135172 w 374074"/>
              <a:gd name="connsiteY101" fmla="*/ 201760 h 620849"/>
              <a:gd name="connsiteX102" fmla="*/ 143123 w 374074"/>
              <a:gd name="connsiteY102" fmla="*/ 177906 h 620849"/>
              <a:gd name="connsiteX103" fmla="*/ 119269 w 374074"/>
              <a:gd name="connsiteY103" fmla="*/ 169954 h 620849"/>
              <a:gd name="connsiteX104" fmla="*/ 111318 w 374074"/>
              <a:gd name="connsiteY104" fmla="*/ 193808 h 620849"/>
              <a:gd name="connsiteX105" fmla="*/ 159026 w 374074"/>
              <a:gd name="connsiteY105" fmla="*/ 225613 h 620849"/>
              <a:gd name="connsiteX106" fmla="*/ 143123 w 374074"/>
              <a:gd name="connsiteY106" fmla="*/ 225613 h 620849"/>
              <a:gd name="connsiteX107" fmla="*/ 166977 w 374074"/>
              <a:gd name="connsiteY107" fmla="*/ 217662 h 620849"/>
              <a:gd name="connsiteX108" fmla="*/ 159026 w 374074"/>
              <a:gd name="connsiteY108" fmla="*/ 193808 h 620849"/>
              <a:gd name="connsiteX109" fmla="*/ 151075 w 374074"/>
              <a:gd name="connsiteY109" fmla="*/ 146100 h 620849"/>
              <a:gd name="connsiteX110" fmla="*/ 127221 w 374074"/>
              <a:gd name="connsiteY110" fmla="*/ 138149 h 620849"/>
              <a:gd name="connsiteX111" fmla="*/ 119269 w 374074"/>
              <a:gd name="connsiteY111" fmla="*/ 74539 h 620849"/>
              <a:gd name="connsiteX112" fmla="*/ 95415 w 374074"/>
              <a:gd name="connsiteY112" fmla="*/ 82490 h 620849"/>
              <a:gd name="connsiteX113" fmla="*/ 103367 w 374074"/>
              <a:gd name="connsiteY113" fmla="*/ 122247 h 620849"/>
              <a:gd name="connsiteX114" fmla="*/ 127221 w 374074"/>
              <a:gd name="connsiteY114" fmla="*/ 114295 h 620849"/>
              <a:gd name="connsiteX115" fmla="*/ 119269 w 374074"/>
              <a:gd name="connsiteY115" fmla="*/ 90441 h 620849"/>
              <a:gd name="connsiteX116" fmla="*/ 103367 w 374074"/>
              <a:gd name="connsiteY116" fmla="*/ 114295 h 620849"/>
              <a:gd name="connsiteX117" fmla="*/ 159026 w 374074"/>
              <a:gd name="connsiteY117" fmla="*/ 146100 h 620849"/>
              <a:gd name="connsiteX118" fmla="*/ 174928 w 374074"/>
              <a:gd name="connsiteY118" fmla="*/ 122247 h 620849"/>
              <a:gd name="connsiteX119" fmla="*/ 151075 w 374074"/>
              <a:gd name="connsiteY119" fmla="*/ 106344 h 620849"/>
              <a:gd name="connsiteX120" fmla="*/ 143123 w 374074"/>
              <a:gd name="connsiteY120" fmla="*/ 130198 h 620849"/>
              <a:gd name="connsiteX121" fmla="*/ 166977 w 374074"/>
              <a:gd name="connsiteY121" fmla="*/ 114295 h 620849"/>
              <a:gd name="connsiteX122" fmla="*/ 159026 w 374074"/>
              <a:gd name="connsiteY122" fmla="*/ 90441 h 620849"/>
              <a:gd name="connsiteX123" fmla="*/ 135172 w 374074"/>
              <a:gd name="connsiteY123" fmla="*/ 98393 h 620849"/>
              <a:gd name="connsiteX124" fmla="*/ 159026 w 374074"/>
              <a:gd name="connsiteY124" fmla="*/ 114295 h 620849"/>
              <a:gd name="connsiteX125" fmla="*/ 174928 w 374074"/>
              <a:gd name="connsiteY125" fmla="*/ 98393 h 620849"/>
              <a:gd name="connsiteX126" fmla="*/ 151075 w 374074"/>
              <a:gd name="connsiteY126" fmla="*/ 50685 h 620849"/>
              <a:gd name="connsiteX127" fmla="*/ 135172 w 374074"/>
              <a:gd name="connsiteY127" fmla="*/ 106344 h 620849"/>
              <a:gd name="connsiteX128" fmla="*/ 127221 w 374074"/>
              <a:gd name="connsiteY128" fmla="*/ 82490 h 620849"/>
              <a:gd name="connsiteX129" fmla="*/ 79513 w 374074"/>
              <a:gd name="connsiteY129" fmla="*/ 66587 h 620849"/>
              <a:gd name="connsiteX130" fmla="*/ 87464 w 374074"/>
              <a:gd name="connsiteY130" fmla="*/ 90441 h 620849"/>
              <a:gd name="connsiteX131" fmla="*/ 95415 w 374074"/>
              <a:gd name="connsiteY131" fmla="*/ 90441 h 620849"/>
              <a:gd name="connsiteX132" fmla="*/ 55659 w 374074"/>
              <a:gd name="connsiteY132" fmla="*/ 82490 h 620849"/>
              <a:gd name="connsiteX133" fmla="*/ 31805 w 374074"/>
              <a:gd name="connsiteY133" fmla="*/ 74539 h 620849"/>
              <a:gd name="connsiteX134" fmla="*/ 15902 w 374074"/>
              <a:gd name="connsiteY134" fmla="*/ 98393 h 620849"/>
              <a:gd name="connsiteX135" fmla="*/ 47708 w 374074"/>
              <a:gd name="connsiteY135" fmla="*/ 90441 h 620849"/>
              <a:gd name="connsiteX136" fmla="*/ 71562 w 374074"/>
              <a:gd name="connsiteY136" fmla="*/ 82490 h 620849"/>
              <a:gd name="connsiteX137" fmla="*/ 143123 w 374074"/>
              <a:gd name="connsiteY137" fmla="*/ 130198 h 620849"/>
              <a:gd name="connsiteX138" fmla="*/ 166977 w 374074"/>
              <a:gd name="connsiteY138" fmla="*/ 138149 h 620849"/>
              <a:gd name="connsiteX139" fmla="*/ 206734 w 374074"/>
              <a:gd name="connsiteY139" fmla="*/ 130198 h 620849"/>
              <a:gd name="connsiteX140" fmla="*/ 182880 w 374074"/>
              <a:gd name="connsiteY140" fmla="*/ 82490 h 620849"/>
              <a:gd name="connsiteX141" fmla="*/ 214685 w 374074"/>
              <a:gd name="connsiteY141" fmla="*/ 74539 h 620849"/>
              <a:gd name="connsiteX142" fmla="*/ 230588 w 374074"/>
              <a:gd name="connsiteY142" fmla="*/ 74539 h 620849"/>
              <a:gd name="connsiteX143" fmla="*/ 222636 w 374074"/>
              <a:gd name="connsiteY143" fmla="*/ 50685 h 620849"/>
              <a:gd name="connsiteX144" fmla="*/ 198782 w 374074"/>
              <a:gd name="connsiteY144" fmla="*/ 42733 h 620849"/>
              <a:gd name="connsiteX145" fmla="*/ 127221 w 374074"/>
              <a:gd name="connsiteY145" fmla="*/ 58636 h 620849"/>
              <a:gd name="connsiteX146" fmla="*/ 151075 w 374074"/>
              <a:gd name="connsiteY146" fmla="*/ 66587 h 620849"/>
              <a:gd name="connsiteX147" fmla="*/ 143123 w 374074"/>
              <a:gd name="connsiteY147" fmla="*/ 42733 h 620849"/>
              <a:gd name="connsiteX148" fmla="*/ 119269 w 374074"/>
              <a:gd name="connsiteY148" fmla="*/ 18880 h 620849"/>
              <a:gd name="connsiteX149" fmla="*/ 119269 w 374074"/>
              <a:gd name="connsiteY149" fmla="*/ 66587 h 620849"/>
              <a:gd name="connsiteX150" fmla="*/ 111318 w 374074"/>
              <a:gd name="connsiteY150" fmla="*/ 42733 h 620849"/>
              <a:gd name="connsiteX151" fmla="*/ 87464 w 374074"/>
              <a:gd name="connsiteY151" fmla="*/ 18880 h 620849"/>
              <a:gd name="connsiteX152" fmla="*/ 63610 w 374074"/>
              <a:gd name="connsiteY152" fmla="*/ 26831 h 620849"/>
              <a:gd name="connsiteX153" fmla="*/ 95415 w 374074"/>
              <a:gd name="connsiteY153" fmla="*/ 58636 h 620849"/>
              <a:gd name="connsiteX154" fmla="*/ 119269 w 374074"/>
              <a:gd name="connsiteY154" fmla="*/ 50685 h 620849"/>
              <a:gd name="connsiteX155" fmla="*/ 63610 w 374074"/>
              <a:gd name="connsiteY155" fmla="*/ 10928 h 620849"/>
              <a:gd name="connsiteX156" fmla="*/ 55659 w 374074"/>
              <a:gd name="connsiteY156" fmla="*/ 34782 h 620849"/>
              <a:gd name="connsiteX157" fmla="*/ 79513 w 374074"/>
              <a:gd name="connsiteY157" fmla="*/ 42733 h 620849"/>
              <a:gd name="connsiteX158" fmla="*/ 143123 w 374074"/>
              <a:gd name="connsiteY158" fmla="*/ 34782 h 620849"/>
              <a:gd name="connsiteX159" fmla="*/ 190831 w 374074"/>
              <a:gd name="connsiteY159" fmla="*/ 50685 h 620849"/>
              <a:gd name="connsiteX160" fmla="*/ 182880 w 374074"/>
              <a:gd name="connsiteY160" fmla="*/ 18880 h 620849"/>
              <a:gd name="connsiteX161" fmla="*/ 174928 w 374074"/>
              <a:gd name="connsiteY161" fmla="*/ 50685 h 620849"/>
              <a:gd name="connsiteX162" fmla="*/ 222636 w 374074"/>
              <a:gd name="connsiteY162" fmla="*/ 58636 h 620849"/>
              <a:gd name="connsiteX163" fmla="*/ 198782 w 374074"/>
              <a:gd name="connsiteY163" fmla="*/ 42733 h 620849"/>
              <a:gd name="connsiteX164" fmla="*/ 206734 w 374074"/>
              <a:gd name="connsiteY164" fmla="*/ 66587 h 620849"/>
              <a:gd name="connsiteX165" fmla="*/ 230588 w 374074"/>
              <a:gd name="connsiteY165" fmla="*/ 42733 h 620849"/>
              <a:gd name="connsiteX166" fmla="*/ 222636 w 374074"/>
              <a:gd name="connsiteY166" fmla="*/ 10928 h 620849"/>
              <a:gd name="connsiteX167" fmla="*/ 230588 w 374074"/>
              <a:gd name="connsiteY167" fmla="*/ 90441 h 620849"/>
              <a:gd name="connsiteX168" fmla="*/ 262393 w 374074"/>
              <a:gd name="connsiteY168" fmla="*/ 146100 h 620849"/>
              <a:gd name="connsiteX169" fmla="*/ 222636 w 374074"/>
              <a:gd name="connsiteY169" fmla="*/ 162003 h 620849"/>
              <a:gd name="connsiteX170" fmla="*/ 198782 w 374074"/>
              <a:gd name="connsiteY170" fmla="*/ 177906 h 620849"/>
              <a:gd name="connsiteX171" fmla="*/ 222636 w 374074"/>
              <a:gd name="connsiteY171" fmla="*/ 233565 h 620849"/>
              <a:gd name="connsiteX172" fmla="*/ 246490 w 374074"/>
              <a:gd name="connsiteY172" fmla="*/ 249467 h 620849"/>
              <a:gd name="connsiteX173" fmla="*/ 246490 w 374074"/>
              <a:gd name="connsiteY173" fmla="*/ 201760 h 620849"/>
              <a:gd name="connsiteX174" fmla="*/ 222636 w 374074"/>
              <a:gd name="connsiteY174" fmla="*/ 209711 h 620849"/>
              <a:gd name="connsiteX175" fmla="*/ 206734 w 374074"/>
              <a:gd name="connsiteY175" fmla="*/ 233565 h 620849"/>
              <a:gd name="connsiteX176" fmla="*/ 238539 w 374074"/>
              <a:gd name="connsiteY176" fmla="*/ 321029 h 620849"/>
              <a:gd name="connsiteX177" fmla="*/ 278295 w 374074"/>
              <a:gd name="connsiteY177" fmla="*/ 281273 h 620849"/>
              <a:gd name="connsiteX178" fmla="*/ 246490 w 374074"/>
              <a:gd name="connsiteY178" fmla="*/ 233565 h 620849"/>
              <a:gd name="connsiteX179" fmla="*/ 230588 w 374074"/>
              <a:gd name="connsiteY179" fmla="*/ 257419 h 620849"/>
              <a:gd name="connsiteX180" fmla="*/ 238539 w 374074"/>
              <a:gd name="connsiteY180" fmla="*/ 313078 h 620849"/>
              <a:gd name="connsiteX181" fmla="*/ 222636 w 374074"/>
              <a:gd name="connsiteY181" fmla="*/ 257419 h 620849"/>
              <a:gd name="connsiteX182" fmla="*/ 174928 w 374074"/>
              <a:gd name="connsiteY182" fmla="*/ 233565 h 620849"/>
              <a:gd name="connsiteX183" fmla="*/ 182880 w 374074"/>
              <a:gd name="connsiteY183" fmla="*/ 273321 h 620849"/>
              <a:gd name="connsiteX184" fmla="*/ 214685 w 374074"/>
              <a:gd name="connsiteY184" fmla="*/ 289224 h 620849"/>
              <a:gd name="connsiteX185" fmla="*/ 206734 w 374074"/>
              <a:gd name="connsiteY185" fmla="*/ 249467 h 620849"/>
              <a:gd name="connsiteX186" fmla="*/ 182880 w 374074"/>
              <a:gd name="connsiteY186" fmla="*/ 233565 h 620849"/>
              <a:gd name="connsiteX187" fmla="*/ 159026 w 374074"/>
              <a:gd name="connsiteY187" fmla="*/ 249467 h 620849"/>
              <a:gd name="connsiteX188" fmla="*/ 190831 w 374074"/>
              <a:gd name="connsiteY188" fmla="*/ 297175 h 620849"/>
              <a:gd name="connsiteX189" fmla="*/ 190831 w 374074"/>
              <a:gd name="connsiteY189" fmla="*/ 249467 h 620849"/>
              <a:gd name="connsiteX190" fmla="*/ 166977 w 374074"/>
              <a:gd name="connsiteY190" fmla="*/ 241516 h 620849"/>
              <a:gd name="connsiteX191" fmla="*/ 190831 w 374074"/>
              <a:gd name="connsiteY191" fmla="*/ 281273 h 620849"/>
              <a:gd name="connsiteX192" fmla="*/ 182880 w 374074"/>
              <a:gd name="connsiteY192" fmla="*/ 257419 h 620849"/>
              <a:gd name="connsiteX193" fmla="*/ 143123 w 374074"/>
              <a:gd name="connsiteY193" fmla="*/ 225613 h 620849"/>
              <a:gd name="connsiteX194" fmla="*/ 151075 w 374074"/>
              <a:gd name="connsiteY194" fmla="*/ 281273 h 620849"/>
              <a:gd name="connsiteX195" fmla="*/ 174928 w 374074"/>
              <a:gd name="connsiteY195" fmla="*/ 273321 h 620849"/>
              <a:gd name="connsiteX196" fmla="*/ 182880 w 374074"/>
              <a:gd name="connsiteY196" fmla="*/ 249467 h 620849"/>
              <a:gd name="connsiteX197" fmla="*/ 166977 w 374074"/>
              <a:gd name="connsiteY197" fmla="*/ 217662 h 620849"/>
              <a:gd name="connsiteX198" fmla="*/ 151075 w 374074"/>
              <a:gd name="connsiteY198" fmla="*/ 241516 h 620849"/>
              <a:gd name="connsiteX199" fmla="*/ 143123 w 374074"/>
              <a:gd name="connsiteY199" fmla="*/ 273321 h 620849"/>
              <a:gd name="connsiteX200" fmla="*/ 214685 w 374074"/>
              <a:gd name="connsiteY200" fmla="*/ 336932 h 620849"/>
              <a:gd name="connsiteX201" fmla="*/ 182880 w 374074"/>
              <a:gd name="connsiteY201" fmla="*/ 344883 h 620849"/>
              <a:gd name="connsiteX202" fmla="*/ 135172 w 374074"/>
              <a:gd name="connsiteY202" fmla="*/ 321029 h 620849"/>
              <a:gd name="connsiteX203" fmla="*/ 103367 w 374074"/>
              <a:gd name="connsiteY203" fmla="*/ 328980 h 620849"/>
              <a:gd name="connsiteX204" fmla="*/ 135172 w 374074"/>
              <a:gd name="connsiteY204" fmla="*/ 376688 h 620849"/>
              <a:gd name="connsiteX205" fmla="*/ 206734 w 374074"/>
              <a:gd name="connsiteY205" fmla="*/ 368737 h 620849"/>
              <a:gd name="connsiteX206" fmla="*/ 190831 w 374074"/>
              <a:gd name="connsiteY206" fmla="*/ 344883 h 620849"/>
              <a:gd name="connsiteX207" fmla="*/ 166977 w 374074"/>
              <a:gd name="connsiteY207" fmla="*/ 352834 h 620849"/>
              <a:gd name="connsiteX208" fmla="*/ 159026 w 374074"/>
              <a:gd name="connsiteY208" fmla="*/ 376688 h 620849"/>
              <a:gd name="connsiteX209" fmla="*/ 198782 w 374074"/>
              <a:gd name="connsiteY209" fmla="*/ 408493 h 620849"/>
              <a:gd name="connsiteX210" fmla="*/ 166977 w 374074"/>
              <a:gd name="connsiteY210" fmla="*/ 416445 h 620849"/>
              <a:gd name="connsiteX211" fmla="*/ 198782 w 374074"/>
              <a:gd name="connsiteY211" fmla="*/ 448250 h 620849"/>
              <a:gd name="connsiteX212" fmla="*/ 222636 w 374074"/>
              <a:gd name="connsiteY212" fmla="*/ 440299 h 620849"/>
              <a:gd name="connsiteX213" fmla="*/ 198782 w 374074"/>
              <a:gd name="connsiteY213" fmla="*/ 432347 h 620849"/>
              <a:gd name="connsiteX214" fmla="*/ 166977 w 374074"/>
              <a:gd name="connsiteY214" fmla="*/ 440299 h 620849"/>
              <a:gd name="connsiteX215" fmla="*/ 159026 w 374074"/>
              <a:gd name="connsiteY215" fmla="*/ 440299 h 620849"/>
              <a:gd name="connsiteX216" fmla="*/ 127221 w 374074"/>
              <a:gd name="connsiteY216" fmla="*/ 448250 h 620849"/>
              <a:gd name="connsiteX217" fmla="*/ 182880 w 374074"/>
              <a:gd name="connsiteY217" fmla="*/ 472104 h 620849"/>
              <a:gd name="connsiteX218" fmla="*/ 246490 w 374074"/>
              <a:gd name="connsiteY218" fmla="*/ 464153 h 620849"/>
              <a:gd name="connsiteX219" fmla="*/ 198782 w 374074"/>
              <a:gd name="connsiteY219" fmla="*/ 440299 h 620849"/>
              <a:gd name="connsiteX220" fmla="*/ 174928 w 374074"/>
              <a:gd name="connsiteY220" fmla="*/ 456201 h 620849"/>
              <a:gd name="connsiteX221" fmla="*/ 198782 w 374074"/>
              <a:gd name="connsiteY221" fmla="*/ 472104 h 620849"/>
              <a:gd name="connsiteX222" fmla="*/ 238539 w 374074"/>
              <a:gd name="connsiteY222" fmla="*/ 464153 h 620849"/>
              <a:gd name="connsiteX223" fmla="*/ 198782 w 374074"/>
              <a:gd name="connsiteY223" fmla="*/ 456201 h 620849"/>
              <a:gd name="connsiteX224" fmla="*/ 127221 w 374074"/>
              <a:gd name="connsiteY224" fmla="*/ 464153 h 620849"/>
              <a:gd name="connsiteX225" fmla="*/ 103367 w 374074"/>
              <a:gd name="connsiteY225" fmla="*/ 472104 h 620849"/>
              <a:gd name="connsiteX226" fmla="*/ 135172 w 374074"/>
              <a:gd name="connsiteY226" fmla="*/ 480055 h 620849"/>
              <a:gd name="connsiteX227" fmla="*/ 159026 w 374074"/>
              <a:gd name="connsiteY227" fmla="*/ 488007 h 620849"/>
              <a:gd name="connsiteX228" fmla="*/ 198782 w 374074"/>
              <a:gd name="connsiteY228" fmla="*/ 503909 h 620849"/>
              <a:gd name="connsiteX229" fmla="*/ 166977 w 374074"/>
              <a:gd name="connsiteY229" fmla="*/ 488007 h 620849"/>
              <a:gd name="connsiteX230" fmla="*/ 206734 w 374074"/>
              <a:gd name="connsiteY230" fmla="*/ 495958 h 620849"/>
              <a:gd name="connsiteX231" fmla="*/ 166977 w 374074"/>
              <a:gd name="connsiteY231" fmla="*/ 511860 h 620849"/>
              <a:gd name="connsiteX232" fmla="*/ 198782 w 374074"/>
              <a:gd name="connsiteY232" fmla="*/ 519812 h 620849"/>
              <a:gd name="connsiteX233" fmla="*/ 222636 w 374074"/>
              <a:gd name="connsiteY233" fmla="*/ 527763 h 620849"/>
              <a:gd name="connsiteX234" fmla="*/ 254442 w 374074"/>
              <a:gd name="connsiteY234" fmla="*/ 535714 h 620849"/>
              <a:gd name="connsiteX235" fmla="*/ 278295 w 374074"/>
              <a:gd name="connsiteY235" fmla="*/ 543666 h 620849"/>
              <a:gd name="connsiteX236" fmla="*/ 166977 w 374074"/>
              <a:gd name="connsiteY236" fmla="*/ 543666 h 620849"/>
              <a:gd name="connsiteX237" fmla="*/ 238539 w 374074"/>
              <a:gd name="connsiteY237" fmla="*/ 535714 h 620849"/>
              <a:gd name="connsiteX238" fmla="*/ 206734 w 374074"/>
              <a:gd name="connsiteY238" fmla="*/ 527763 h 620849"/>
              <a:gd name="connsiteX239" fmla="*/ 143123 w 374074"/>
              <a:gd name="connsiteY239" fmla="*/ 519812 h 620849"/>
              <a:gd name="connsiteX240" fmla="*/ 262393 w 374074"/>
              <a:gd name="connsiteY240" fmla="*/ 511860 h 620849"/>
              <a:gd name="connsiteX241" fmla="*/ 222636 w 374074"/>
              <a:gd name="connsiteY241" fmla="*/ 503909 h 620849"/>
              <a:gd name="connsiteX242" fmla="*/ 198782 w 374074"/>
              <a:gd name="connsiteY242" fmla="*/ 495958 h 620849"/>
              <a:gd name="connsiteX243" fmla="*/ 262393 w 374074"/>
              <a:gd name="connsiteY243" fmla="*/ 488007 h 620849"/>
              <a:gd name="connsiteX244" fmla="*/ 230588 w 374074"/>
              <a:gd name="connsiteY244" fmla="*/ 480055 h 620849"/>
              <a:gd name="connsiteX245" fmla="*/ 254442 w 374074"/>
              <a:gd name="connsiteY245" fmla="*/ 472104 h 620849"/>
              <a:gd name="connsiteX246" fmla="*/ 166977 w 374074"/>
              <a:gd name="connsiteY246" fmla="*/ 472104 h 620849"/>
              <a:gd name="connsiteX247" fmla="*/ 198782 w 374074"/>
              <a:gd name="connsiteY247" fmla="*/ 464153 h 620849"/>
              <a:gd name="connsiteX248" fmla="*/ 254442 w 374074"/>
              <a:gd name="connsiteY248" fmla="*/ 456201 h 620849"/>
              <a:gd name="connsiteX249" fmla="*/ 95415 w 374074"/>
              <a:gd name="connsiteY249" fmla="*/ 448250 h 620849"/>
              <a:gd name="connsiteX250" fmla="*/ 55659 w 374074"/>
              <a:gd name="connsiteY250" fmla="*/ 440299 h 620849"/>
              <a:gd name="connsiteX251" fmla="*/ 95415 w 374074"/>
              <a:gd name="connsiteY251" fmla="*/ 432347 h 620849"/>
              <a:gd name="connsiteX252" fmla="*/ 151075 w 374074"/>
              <a:gd name="connsiteY252" fmla="*/ 424396 h 620849"/>
              <a:gd name="connsiteX253" fmla="*/ 294198 w 374074"/>
              <a:gd name="connsiteY253" fmla="*/ 408493 h 620849"/>
              <a:gd name="connsiteX254" fmla="*/ 254442 w 374074"/>
              <a:gd name="connsiteY254" fmla="*/ 400542 h 620849"/>
              <a:gd name="connsiteX255" fmla="*/ 151075 w 374074"/>
              <a:gd name="connsiteY255" fmla="*/ 408493 h 620849"/>
              <a:gd name="connsiteX256" fmla="*/ 238539 w 374074"/>
              <a:gd name="connsiteY256" fmla="*/ 400542 h 620849"/>
              <a:gd name="connsiteX257" fmla="*/ 262393 w 374074"/>
              <a:gd name="connsiteY257" fmla="*/ 392591 h 620849"/>
              <a:gd name="connsiteX258" fmla="*/ 286247 w 374074"/>
              <a:gd name="connsiteY258" fmla="*/ 368737 h 620849"/>
              <a:gd name="connsiteX259" fmla="*/ 159026 w 374074"/>
              <a:gd name="connsiteY259" fmla="*/ 376688 h 620849"/>
              <a:gd name="connsiteX260" fmla="*/ 214685 w 374074"/>
              <a:gd name="connsiteY260" fmla="*/ 352834 h 620849"/>
              <a:gd name="connsiteX261" fmla="*/ 238539 w 374074"/>
              <a:gd name="connsiteY261" fmla="*/ 336932 h 620849"/>
              <a:gd name="connsiteX262" fmla="*/ 214685 w 374074"/>
              <a:gd name="connsiteY262" fmla="*/ 328980 h 620849"/>
              <a:gd name="connsiteX263" fmla="*/ 159026 w 374074"/>
              <a:gd name="connsiteY263" fmla="*/ 344883 h 620849"/>
              <a:gd name="connsiteX264" fmla="*/ 222636 w 374074"/>
              <a:gd name="connsiteY264" fmla="*/ 344883 h 620849"/>
              <a:gd name="connsiteX265" fmla="*/ 214685 w 374074"/>
              <a:gd name="connsiteY265" fmla="*/ 321029 h 620849"/>
              <a:gd name="connsiteX266" fmla="*/ 190831 w 374074"/>
              <a:gd name="connsiteY266" fmla="*/ 328980 h 620849"/>
              <a:gd name="connsiteX267" fmla="*/ 238539 w 374074"/>
              <a:gd name="connsiteY267" fmla="*/ 360786 h 620849"/>
              <a:gd name="connsiteX268" fmla="*/ 278295 w 374074"/>
              <a:gd name="connsiteY268" fmla="*/ 352834 h 620849"/>
              <a:gd name="connsiteX269" fmla="*/ 262393 w 374074"/>
              <a:gd name="connsiteY269" fmla="*/ 328980 h 620849"/>
              <a:gd name="connsiteX270" fmla="*/ 238539 w 374074"/>
              <a:gd name="connsiteY270" fmla="*/ 297175 h 620849"/>
              <a:gd name="connsiteX271" fmla="*/ 174928 w 374074"/>
              <a:gd name="connsiteY271" fmla="*/ 265370 h 620849"/>
              <a:gd name="connsiteX272" fmla="*/ 143123 w 374074"/>
              <a:gd name="connsiteY272" fmla="*/ 273321 h 620849"/>
              <a:gd name="connsiteX273" fmla="*/ 166977 w 374074"/>
              <a:gd name="connsiteY273" fmla="*/ 328980 h 620849"/>
              <a:gd name="connsiteX274" fmla="*/ 190831 w 374074"/>
              <a:gd name="connsiteY274" fmla="*/ 344883 h 620849"/>
              <a:gd name="connsiteX275" fmla="*/ 238539 w 374074"/>
              <a:gd name="connsiteY275" fmla="*/ 360786 h 620849"/>
              <a:gd name="connsiteX276" fmla="*/ 270344 w 374074"/>
              <a:gd name="connsiteY276" fmla="*/ 352834 h 620849"/>
              <a:gd name="connsiteX277" fmla="*/ 222636 w 374074"/>
              <a:gd name="connsiteY277" fmla="*/ 321029 h 620849"/>
              <a:gd name="connsiteX278" fmla="*/ 206734 w 374074"/>
              <a:gd name="connsiteY278" fmla="*/ 297175 h 620849"/>
              <a:gd name="connsiteX279" fmla="*/ 190831 w 374074"/>
              <a:gd name="connsiteY279" fmla="*/ 265370 h 620849"/>
              <a:gd name="connsiteX280" fmla="*/ 166977 w 374074"/>
              <a:gd name="connsiteY280" fmla="*/ 257419 h 620849"/>
              <a:gd name="connsiteX281" fmla="*/ 151075 w 374074"/>
              <a:gd name="connsiteY281" fmla="*/ 281273 h 620849"/>
              <a:gd name="connsiteX282" fmla="*/ 190831 w 374074"/>
              <a:gd name="connsiteY282" fmla="*/ 321029 h 620849"/>
              <a:gd name="connsiteX283" fmla="*/ 214685 w 374074"/>
              <a:gd name="connsiteY283" fmla="*/ 305127 h 620849"/>
              <a:gd name="connsiteX284" fmla="*/ 166977 w 374074"/>
              <a:gd name="connsiteY284" fmla="*/ 297175 h 620849"/>
              <a:gd name="connsiteX285" fmla="*/ 190831 w 374074"/>
              <a:gd name="connsiteY285" fmla="*/ 305127 h 620849"/>
              <a:gd name="connsiteX286" fmla="*/ 206734 w 374074"/>
              <a:gd name="connsiteY286" fmla="*/ 281273 h 620849"/>
              <a:gd name="connsiteX287" fmla="*/ 214685 w 374074"/>
              <a:gd name="connsiteY287" fmla="*/ 289224 h 620849"/>
              <a:gd name="connsiteX288" fmla="*/ 198782 w 374074"/>
              <a:gd name="connsiteY288" fmla="*/ 321029 h 620849"/>
              <a:gd name="connsiteX289" fmla="*/ 214685 w 374074"/>
              <a:gd name="connsiteY289" fmla="*/ 400542 h 620849"/>
              <a:gd name="connsiteX290" fmla="*/ 206734 w 374074"/>
              <a:gd name="connsiteY290" fmla="*/ 376688 h 620849"/>
              <a:gd name="connsiteX291" fmla="*/ 182880 w 374074"/>
              <a:gd name="connsiteY291" fmla="*/ 368737 h 620849"/>
              <a:gd name="connsiteX292" fmla="*/ 159026 w 374074"/>
              <a:gd name="connsiteY292" fmla="*/ 376688 h 620849"/>
              <a:gd name="connsiteX293" fmla="*/ 198782 w 374074"/>
              <a:gd name="connsiteY293" fmla="*/ 408493 h 620849"/>
              <a:gd name="connsiteX294" fmla="*/ 262393 w 374074"/>
              <a:gd name="connsiteY294" fmla="*/ 400542 h 620849"/>
              <a:gd name="connsiteX295" fmla="*/ 246490 w 374074"/>
              <a:gd name="connsiteY295" fmla="*/ 376688 h 620849"/>
              <a:gd name="connsiteX296" fmla="*/ 214685 w 374074"/>
              <a:gd name="connsiteY296" fmla="*/ 384640 h 620849"/>
              <a:gd name="connsiteX297" fmla="*/ 190831 w 374074"/>
              <a:gd name="connsiteY297" fmla="*/ 368737 h 620849"/>
              <a:gd name="connsiteX298" fmla="*/ 174928 w 374074"/>
              <a:gd name="connsiteY298" fmla="*/ 392591 h 620849"/>
              <a:gd name="connsiteX299" fmla="*/ 198782 w 374074"/>
              <a:gd name="connsiteY299" fmla="*/ 376688 h 620849"/>
              <a:gd name="connsiteX300" fmla="*/ 151075 w 374074"/>
              <a:gd name="connsiteY300" fmla="*/ 368737 h 620849"/>
              <a:gd name="connsiteX301" fmla="*/ 143123 w 374074"/>
              <a:gd name="connsiteY301" fmla="*/ 392591 h 620849"/>
              <a:gd name="connsiteX302" fmla="*/ 166977 w 374074"/>
              <a:gd name="connsiteY302" fmla="*/ 400542 h 620849"/>
              <a:gd name="connsiteX303" fmla="*/ 190831 w 374074"/>
              <a:gd name="connsiteY303" fmla="*/ 384640 h 620849"/>
              <a:gd name="connsiteX304" fmla="*/ 159026 w 374074"/>
              <a:gd name="connsiteY304" fmla="*/ 392591 h 620849"/>
              <a:gd name="connsiteX305" fmla="*/ 182880 w 374074"/>
              <a:gd name="connsiteY305" fmla="*/ 416445 h 620849"/>
              <a:gd name="connsiteX306" fmla="*/ 190831 w 374074"/>
              <a:gd name="connsiteY306" fmla="*/ 392591 h 620849"/>
              <a:gd name="connsiteX307" fmla="*/ 166977 w 374074"/>
              <a:gd name="connsiteY307" fmla="*/ 376688 h 620849"/>
              <a:gd name="connsiteX308" fmla="*/ 119269 w 374074"/>
              <a:gd name="connsiteY308" fmla="*/ 392591 h 620849"/>
              <a:gd name="connsiteX309" fmla="*/ 127221 w 374074"/>
              <a:gd name="connsiteY309" fmla="*/ 424396 h 620849"/>
              <a:gd name="connsiteX310" fmla="*/ 151075 w 374074"/>
              <a:gd name="connsiteY310" fmla="*/ 440299 h 620849"/>
              <a:gd name="connsiteX311" fmla="*/ 206734 w 374074"/>
              <a:gd name="connsiteY311" fmla="*/ 456201 h 620849"/>
              <a:gd name="connsiteX312" fmla="*/ 238539 w 374074"/>
              <a:gd name="connsiteY312" fmla="*/ 448250 h 620849"/>
              <a:gd name="connsiteX313" fmla="*/ 214685 w 374074"/>
              <a:gd name="connsiteY313" fmla="*/ 432347 h 620849"/>
              <a:gd name="connsiteX314" fmla="*/ 151075 w 374074"/>
              <a:gd name="connsiteY314" fmla="*/ 440299 h 620849"/>
              <a:gd name="connsiteX315" fmla="*/ 190831 w 374074"/>
              <a:gd name="connsiteY315" fmla="*/ 424396 h 620849"/>
              <a:gd name="connsiteX316" fmla="*/ 206734 w 374074"/>
              <a:gd name="connsiteY316" fmla="*/ 400542 h 620849"/>
              <a:gd name="connsiteX317" fmla="*/ 174928 w 374074"/>
              <a:gd name="connsiteY317" fmla="*/ 408493 h 620849"/>
              <a:gd name="connsiteX318" fmla="*/ 135172 w 374074"/>
              <a:gd name="connsiteY318" fmla="*/ 416445 h 620849"/>
              <a:gd name="connsiteX319" fmla="*/ 111318 w 374074"/>
              <a:gd name="connsiteY319" fmla="*/ 424396 h 620849"/>
              <a:gd name="connsiteX320" fmla="*/ 95415 w 374074"/>
              <a:gd name="connsiteY320" fmla="*/ 448250 h 620849"/>
              <a:gd name="connsiteX321" fmla="*/ 127221 w 374074"/>
              <a:gd name="connsiteY321" fmla="*/ 488007 h 620849"/>
              <a:gd name="connsiteX322" fmla="*/ 174928 w 374074"/>
              <a:gd name="connsiteY322" fmla="*/ 503909 h 620849"/>
              <a:gd name="connsiteX323" fmla="*/ 230588 w 374074"/>
              <a:gd name="connsiteY323" fmla="*/ 519812 h 620849"/>
              <a:gd name="connsiteX324" fmla="*/ 230588 w 374074"/>
              <a:gd name="connsiteY324" fmla="*/ 464153 h 620849"/>
              <a:gd name="connsiteX325" fmla="*/ 198782 w 374074"/>
              <a:gd name="connsiteY325" fmla="*/ 448250 h 620849"/>
              <a:gd name="connsiteX326" fmla="*/ 159026 w 374074"/>
              <a:gd name="connsiteY326" fmla="*/ 456201 h 620849"/>
              <a:gd name="connsiteX327" fmla="*/ 166977 w 374074"/>
              <a:gd name="connsiteY327" fmla="*/ 480055 h 620849"/>
              <a:gd name="connsiteX328" fmla="*/ 214685 w 374074"/>
              <a:gd name="connsiteY328" fmla="*/ 464153 h 620849"/>
              <a:gd name="connsiteX329" fmla="*/ 222636 w 374074"/>
              <a:gd name="connsiteY329" fmla="*/ 440299 h 620849"/>
              <a:gd name="connsiteX330" fmla="*/ 159026 w 374074"/>
              <a:gd name="connsiteY330" fmla="*/ 432347 h 620849"/>
              <a:gd name="connsiteX331" fmla="*/ 143123 w 374074"/>
              <a:gd name="connsiteY331" fmla="*/ 432347 h 620849"/>
              <a:gd name="connsiteX332" fmla="*/ 119269 w 374074"/>
              <a:gd name="connsiteY332" fmla="*/ 440299 h 620849"/>
              <a:gd name="connsiteX333" fmla="*/ 127221 w 374074"/>
              <a:gd name="connsiteY333" fmla="*/ 464153 h 620849"/>
              <a:gd name="connsiteX334" fmla="*/ 174928 w 374074"/>
              <a:gd name="connsiteY334" fmla="*/ 432347 h 620849"/>
              <a:gd name="connsiteX335" fmla="*/ 127221 w 374074"/>
              <a:gd name="connsiteY335" fmla="*/ 424396 h 620849"/>
              <a:gd name="connsiteX336" fmla="*/ 135172 w 374074"/>
              <a:gd name="connsiteY336" fmla="*/ 448250 h 620849"/>
              <a:gd name="connsiteX337" fmla="*/ 182880 w 374074"/>
              <a:gd name="connsiteY337" fmla="*/ 480055 h 620849"/>
              <a:gd name="connsiteX338" fmla="*/ 206734 w 374074"/>
              <a:gd name="connsiteY338" fmla="*/ 472104 h 620849"/>
              <a:gd name="connsiteX339" fmla="*/ 166977 w 374074"/>
              <a:gd name="connsiteY339" fmla="*/ 440299 h 620849"/>
              <a:gd name="connsiteX340" fmla="*/ 119269 w 374074"/>
              <a:gd name="connsiteY340" fmla="*/ 472104 h 620849"/>
              <a:gd name="connsiteX341" fmla="*/ 143123 w 374074"/>
              <a:gd name="connsiteY341" fmla="*/ 480055 h 620849"/>
              <a:gd name="connsiteX342" fmla="*/ 174928 w 374074"/>
              <a:gd name="connsiteY342" fmla="*/ 472104 h 620849"/>
              <a:gd name="connsiteX343" fmla="*/ 230588 w 374074"/>
              <a:gd name="connsiteY343" fmla="*/ 440299 h 620849"/>
              <a:gd name="connsiteX344" fmla="*/ 246490 w 374074"/>
              <a:gd name="connsiteY344" fmla="*/ 416445 h 620849"/>
              <a:gd name="connsiteX345" fmla="*/ 190831 w 374074"/>
              <a:gd name="connsiteY345" fmla="*/ 440299 h 620849"/>
              <a:gd name="connsiteX346" fmla="*/ 198782 w 374074"/>
              <a:gd name="connsiteY346" fmla="*/ 416445 h 620849"/>
              <a:gd name="connsiteX347" fmla="*/ 151075 w 374074"/>
              <a:gd name="connsiteY347" fmla="*/ 440299 h 620849"/>
              <a:gd name="connsiteX348" fmla="*/ 182880 w 374074"/>
              <a:gd name="connsiteY348" fmla="*/ 480055 h 620849"/>
              <a:gd name="connsiteX349" fmla="*/ 230588 w 374074"/>
              <a:gd name="connsiteY349" fmla="*/ 464153 h 620849"/>
              <a:gd name="connsiteX350" fmla="*/ 214685 w 374074"/>
              <a:gd name="connsiteY350" fmla="*/ 511860 h 620849"/>
              <a:gd name="connsiteX351" fmla="*/ 254442 w 374074"/>
              <a:gd name="connsiteY351" fmla="*/ 511860 h 620849"/>
              <a:gd name="connsiteX352" fmla="*/ 246490 w 374074"/>
              <a:gd name="connsiteY352" fmla="*/ 488007 h 620849"/>
              <a:gd name="connsiteX353" fmla="*/ 198782 w 374074"/>
              <a:gd name="connsiteY353" fmla="*/ 503909 h 620849"/>
              <a:gd name="connsiteX354" fmla="*/ 174928 w 374074"/>
              <a:gd name="connsiteY354" fmla="*/ 488007 h 620849"/>
              <a:gd name="connsiteX355" fmla="*/ 159026 w 374074"/>
              <a:gd name="connsiteY355" fmla="*/ 519812 h 620849"/>
              <a:gd name="connsiteX356" fmla="*/ 182880 w 374074"/>
              <a:gd name="connsiteY356" fmla="*/ 527763 h 620849"/>
              <a:gd name="connsiteX357" fmla="*/ 246490 w 374074"/>
              <a:gd name="connsiteY357" fmla="*/ 495958 h 620849"/>
              <a:gd name="connsiteX358" fmla="*/ 222636 w 374074"/>
              <a:gd name="connsiteY358" fmla="*/ 472104 h 620849"/>
              <a:gd name="connsiteX359" fmla="*/ 63610 w 374074"/>
              <a:gd name="connsiteY359" fmla="*/ 503909 h 620849"/>
              <a:gd name="connsiteX360" fmla="*/ 47708 w 374074"/>
              <a:gd name="connsiteY360" fmla="*/ 527763 h 620849"/>
              <a:gd name="connsiteX361" fmla="*/ 95415 w 374074"/>
              <a:gd name="connsiteY361" fmla="*/ 551617 h 620849"/>
              <a:gd name="connsiteX362" fmla="*/ 159026 w 374074"/>
              <a:gd name="connsiteY362" fmla="*/ 583422 h 620849"/>
              <a:gd name="connsiteX363" fmla="*/ 182880 w 374074"/>
              <a:gd name="connsiteY363" fmla="*/ 591373 h 620849"/>
              <a:gd name="connsiteX364" fmla="*/ 238539 w 374074"/>
              <a:gd name="connsiteY364" fmla="*/ 615227 h 620849"/>
              <a:gd name="connsiteX365" fmla="*/ 270344 w 374074"/>
              <a:gd name="connsiteY365" fmla="*/ 559568 h 620849"/>
              <a:gd name="connsiteX366" fmla="*/ 230588 w 374074"/>
              <a:gd name="connsiteY366" fmla="*/ 495958 h 620849"/>
              <a:gd name="connsiteX367" fmla="*/ 182880 w 374074"/>
              <a:gd name="connsiteY367" fmla="*/ 503909 h 620849"/>
              <a:gd name="connsiteX368" fmla="*/ 206734 w 374074"/>
              <a:gd name="connsiteY368" fmla="*/ 488007 h 620849"/>
              <a:gd name="connsiteX369" fmla="*/ 182880 w 374074"/>
              <a:gd name="connsiteY369" fmla="*/ 480055 h 620849"/>
              <a:gd name="connsiteX370" fmla="*/ 159026 w 374074"/>
              <a:gd name="connsiteY370" fmla="*/ 503909 h 620849"/>
              <a:gd name="connsiteX371" fmla="*/ 182880 w 374074"/>
              <a:gd name="connsiteY371" fmla="*/ 519812 h 620849"/>
              <a:gd name="connsiteX372" fmla="*/ 198782 w 374074"/>
              <a:gd name="connsiteY372" fmla="*/ 519812 h 620849"/>
              <a:gd name="connsiteX373" fmla="*/ 174928 w 374074"/>
              <a:gd name="connsiteY373" fmla="*/ 535714 h 620849"/>
              <a:gd name="connsiteX374" fmla="*/ 206734 w 374074"/>
              <a:gd name="connsiteY374" fmla="*/ 567520 h 620849"/>
              <a:gd name="connsiteX375" fmla="*/ 206734 w 374074"/>
              <a:gd name="connsiteY375" fmla="*/ 511860 h 620849"/>
              <a:gd name="connsiteX376" fmla="*/ 159026 w 374074"/>
              <a:gd name="connsiteY376" fmla="*/ 495958 h 620849"/>
              <a:gd name="connsiteX377" fmla="*/ 135172 w 374074"/>
              <a:gd name="connsiteY377" fmla="*/ 503909 h 620849"/>
              <a:gd name="connsiteX378" fmla="*/ 230588 w 374074"/>
              <a:gd name="connsiteY378" fmla="*/ 511860 h 620849"/>
              <a:gd name="connsiteX379" fmla="*/ 222636 w 374074"/>
              <a:gd name="connsiteY379" fmla="*/ 488007 h 620849"/>
              <a:gd name="connsiteX380" fmla="*/ 198782 w 374074"/>
              <a:gd name="connsiteY380" fmla="*/ 503909 h 620849"/>
              <a:gd name="connsiteX381" fmla="*/ 230588 w 374074"/>
              <a:gd name="connsiteY381" fmla="*/ 511860 h 620849"/>
              <a:gd name="connsiteX382" fmla="*/ 294198 w 374074"/>
              <a:gd name="connsiteY382" fmla="*/ 448250 h 620849"/>
              <a:gd name="connsiteX383" fmla="*/ 286247 w 374074"/>
              <a:gd name="connsiteY383" fmla="*/ 400542 h 620849"/>
              <a:gd name="connsiteX384" fmla="*/ 278295 w 374074"/>
              <a:gd name="connsiteY384" fmla="*/ 376688 h 620849"/>
              <a:gd name="connsiteX385" fmla="*/ 270344 w 374074"/>
              <a:gd name="connsiteY385" fmla="*/ 400542 h 620849"/>
              <a:gd name="connsiteX386" fmla="*/ 294198 w 374074"/>
              <a:gd name="connsiteY386" fmla="*/ 360786 h 620849"/>
              <a:gd name="connsiteX387" fmla="*/ 302149 w 374074"/>
              <a:gd name="connsiteY387" fmla="*/ 328980 h 620849"/>
              <a:gd name="connsiteX388" fmla="*/ 262393 w 374074"/>
              <a:gd name="connsiteY388" fmla="*/ 281273 h 620849"/>
              <a:gd name="connsiteX389" fmla="*/ 246490 w 374074"/>
              <a:gd name="connsiteY389" fmla="*/ 305127 h 620849"/>
              <a:gd name="connsiteX390" fmla="*/ 262393 w 374074"/>
              <a:gd name="connsiteY390" fmla="*/ 328980 h 620849"/>
              <a:gd name="connsiteX391" fmla="*/ 278295 w 374074"/>
              <a:gd name="connsiteY391" fmla="*/ 305127 h 620849"/>
              <a:gd name="connsiteX392" fmla="*/ 302149 w 374074"/>
              <a:gd name="connsiteY392" fmla="*/ 289224 h 620849"/>
              <a:gd name="connsiteX393" fmla="*/ 262393 w 374074"/>
              <a:gd name="connsiteY393" fmla="*/ 233565 h 620849"/>
              <a:gd name="connsiteX394" fmla="*/ 254442 w 374074"/>
              <a:gd name="connsiteY394" fmla="*/ 305127 h 620849"/>
              <a:gd name="connsiteX395" fmla="*/ 270344 w 374074"/>
              <a:gd name="connsiteY395" fmla="*/ 273321 h 620849"/>
              <a:gd name="connsiteX396" fmla="*/ 294198 w 374074"/>
              <a:gd name="connsiteY396" fmla="*/ 249467 h 620849"/>
              <a:gd name="connsiteX397" fmla="*/ 318052 w 374074"/>
              <a:gd name="connsiteY397" fmla="*/ 169954 h 620849"/>
              <a:gd name="connsiteX398" fmla="*/ 310101 w 374074"/>
              <a:gd name="connsiteY398" fmla="*/ 130198 h 620849"/>
              <a:gd name="connsiteX399" fmla="*/ 294198 w 374074"/>
              <a:gd name="connsiteY399" fmla="*/ 106344 h 620849"/>
              <a:gd name="connsiteX400" fmla="*/ 262393 w 374074"/>
              <a:gd name="connsiteY400" fmla="*/ 114295 h 620849"/>
              <a:gd name="connsiteX401" fmla="*/ 246490 w 374074"/>
              <a:gd name="connsiteY401" fmla="*/ 146100 h 620849"/>
              <a:gd name="connsiteX402" fmla="*/ 222636 w 374074"/>
              <a:gd name="connsiteY402" fmla="*/ 217662 h 620849"/>
              <a:gd name="connsiteX403" fmla="*/ 230588 w 374074"/>
              <a:gd name="connsiteY403" fmla="*/ 249467 h 620849"/>
              <a:gd name="connsiteX404" fmla="*/ 278295 w 374074"/>
              <a:gd name="connsiteY404" fmla="*/ 241516 h 620849"/>
              <a:gd name="connsiteX405" fmla="*/ 262393 w 374074"/>
              <a:gd name="connsiteY405" fmla="*/ 177906 h 620849"/>
              <a:gd name="connsiteX406" fmla="*/ 246490 w 374074"/>
              <a:gd name="connsiteY406" fmla="*/ 201760 h 620849"/>
              <a:gd name="connsiteX407" fmla="*/ 238539 w 374074"/>
              <a:gd name="connsiteY407" fmla="*/ 265370 h 620849"/>
              <a:gd name="connsiteX408" fmla="*/ 214685 w 374074"/>
              <a:gd name="connsiteY408" fmla="*/ 249467 h 620849"/>
              <a:gd name="connsiteX409" fmla="*/ 206734 w 374074"/>
              <a:gd name="connsiteY409" fmla="*/ 233565 h 620849"/>
              <a:gd name="connsiteX410" fmla="*/ 198782 w 374074"/>
              <a:gd name="connsiteY410" fmla="*/ 201760 h 620849"/>
              <a:gd name="connsiteX411" fmla="*/ 190831 w 374074"/>
              <a:gd name="connsiteY411" fmla="*/ 225613 h 620849"/>
              <a:gd name="connsiteX412" fmla="*/ 206734 w 374074"/>
              <a:gd name="connsiteY412" fmla="*/ 201760 h 620849"/>
              <a:gd name="connsiteX413" fmla="*/ 190831 w 374074"/>
              <a:gd name="connsiteY413" fmla="*/ 225613 h 620849"/>
              <a:gd name="connsiteX414" fmla="*/ 198782 w 374074"/>
              <a:gd name="connsiteY414" fmla="*/ 201760 h 620849"/>
              <a:gd name="connsiteX415" fmla="*/ 214685 w 374074"/>
              <a:gd name="connsiteY415" fmla="*/ 177906 h 620849"/>
              <a:gd name="connsiteX416" fmla="*/ 206734 w 374074"/>
              <a:gd name="connsiteY416" fmla="*/ 154052 h 620849"/>
              <a:gd name="connsiteX417" fmla="*/ 159026 w 374074"/>
              <a:gd name="connsiteY417" fmla="*/ 122247 h 620849"/>
              <a:gd name="connsiteX418" fmla="*/ 151075 w 374074"/>
              <a:gd name="connsiteY418" fmla="*/ 185857 h 620849"/>
              <a:gd name="connsiteX419" fmla="*/ 174928 w 374074"/>
              <a:gd name="connsiteY419" fmla="*/ 177906 h 620849"/>
              <a:gd name="connsiteX420" fmla="*/ 190831 w 374074"/>
              <a:gd name="connsiteY420" fmla="*/ 154052 h 620849"/>
              <a:gd name="connsiteX421" fmla="*/ 182880 w 374074"/>
              <a:gd name="connsiteY421" fmla="*/ 106344 h 620849"/>
              <a:gd name="connsiteX422" fmla="*/ 190831 w 374074"/>
              <a:gd name="connsiteY422" fmla="*/ 82490 h 620849"/>
              <a:gd name="connsiteX423" fmla="*/ 143123 w 374074"/>
              <a:gd name="connsiteY423" fmla="*/ 82490 h 620849"/>
              <a:gd name="connsiteX424" fmla="*/ 143123 w 374074"/>
              <a:gd name="connsiteY424" fmla="*/ 162003 h 620849"/>
              <a:gd name="connsiteX425" fmla="*/ 166977 w 374074"/>
              <a:gd name="connsiteY425" fmla="*/ 138149 h 620849"/>
              <a:gd name="connsiteX426" fmla="*/ 174928 w 374074"/>
              <a:gd name="connsiteY426" fmla="*/ 114295 h 620849"/>
              <a:gd name="connsiteX427" fmla="*/ 174928 w 374074"/>
              <a:gd name="connsiteY427" fmla="*/ 90441 h 620849"/>
              <a:gd name="connsiteX428" fmla="*/ 174928 w 374074"/>
              <a:gd name="connsiteY428" fmla="*/ 138149 h 620849"/>
              <a:gd name="connsiteX429" fmla="*/ 182880 w 374074"/>
              <a:gd name="connsiteY429" fmla="*/ 114295 h 620849"/>
              <a:gd name="connsiteX430" fmla="*/ 222636 w 374074"/>
              <a:gd name="connsiteY430" fmla="*/ 130198 h 620849"/>
              <a:gd name="connsiteX431" fmla="*/ 214685 w 374074"/>
              <a:gd name="connsiteY431" fmla="*/ 90441 h 620849"/>
              <a:gd name="connsiteX432" fmla="*/ 174928 w 374074"/>
              <a:gd name="connsiteY432" fmla="*/ 122247 h 620849"/>
              <a:gd name="connsiteX433" fmla="*/ 198782 w 374074"/>
              <a:gd name="connsiteY433" fmla="*/ 114295 h 620849"/>
              <a:gd name="connsiteX434" fmla="*/ 206734 w 374074"/>
              <a:gd name="connsiteY434" fmla="*/ 122247 h 620849"/>
              <a:gd name="connsiteX435" fmla="*/ 174928 w 374074"/>
              <a:gd name="connsiteY435" fmla="*/ 130198 h 620849"/>
              <a:gd name="connsiteX436" fmla="*/ 222636 w 374074"/>
              <a:gd name="connsiteY436" fmla="*/ 122247 h 620849"/>
              <a:gd name="connsiteX437" fmla="*/ 198782 w 374074"/>
              <a:gd name="connsiteY437" fmla="*/ 114295 h 620849"/>
              <a:gd name="connsiteX438" fmla="*/ 198782 w 374074"/>
              <a:gd name="connsiteY438" fmla="*/ 106344 h 620849"/>
              <a:gd name="connsiteX439" fmla="*/ 206734 w 374074"/>
              <a:gd name="connsiteY439" fmla="*/ 169954 h 620849"/>
              <a:gd name="connsiteX440" fmla="*/ 182880 w 374074"/>
              <a:gd name="connsiteY440" fmla="*/ 162003 h 620849"/>
              <a:gd name="connsiteX441" fmla="*/ 174928 w 374074"/>
              <a:gd name="connsiteY441" fmla="*/ 138149 h 620849"/>
              <a:gd name="connsiteX442" fmla="*/ 198782 w 374074"/>
              <a:gd name="connsiteY442" fmla="*/ 201760 h 620849"/>
              <a:gd name="connsiteX443" fmla="*/ 214685 w 374074"/>
              <a:gd name="connsiteY443" fmla="*/ 225613 h 620849"/>
              <a:gd name="connsiteX444" fmla="*/ 238539 w 374074"/>
              <a:gd name="connsiteY444" fmla="*/ 241516 h 620849"/>
              <a:gd name="connsiteX445" fmla="*/ 198782 w 374074"/>
              <a:gd name="connsiteY445" fmla="*/ 281273 h 620849"/>
              <a:gd name="connsiteX446" fmla="*/ 174928 w 374074"/>
              <a:gd name="connsiteY446" fmla="*/ 297175 h 620849"/>
              <a:gd name="connsiteX447" fmla="*/ 119269 w 374074"/>
              <a:gd name="connsiteY447" fmla="*/ 352834 h 620849"/>
              <a:gd name="connsiteX448" fmla="*/ 127221 w 374074"/>
              <a:gd name="connsiteY448" fmla="*/ 328980 h 620849"/>
              <a:gd name="connsiteX449" fmla="*/ 151075 w 374074"/>
              <a:gd name="connsiteY449" fmla="*/ 321029 h 620849"/>
              <a:gd name="connsiteX450" fmla="*/ 159026 w 374074"/>
              <a:gd name="connsiteY450" fmla="*/ 336932 h 620849"/>
              <a:gd name="connsiteX451" fmla="*/ 166977 w 374074"/>
              <a:gd name="connsiteY451" fmla="*/ 400542 h 620849"/>
              <a:gd name="connsiteX452" fmla="*/ 254442 w 374074"/>
              <a:gd name="connsiteY452" fmla="*/ 464153 h 620849"/>
              <a:gd name="connsiteX453" fmla="*/ 318052 w 374074"/>
              <a:gd name="connsiteY453" fmla="*/ 432347 h 620849"/>
              <a:gd name="connsiteX454" fmla="*/ 310101 w 374074"/>
              <a:gd name="connsiteY454" fmla="*/ 400542 h 620849"/>
              <a:gd name="connsiteX455" fmla="*/ 294198 w 374074"/>
              <a:gd name="connsiteY455" fmla="*/ 400542 h 620849"/>
              <a:gd name="connsiteX456" fmla="*/ 270344 w 374074"/>
              <a:gd name="connsiteY456" fmla="*/ 376688 h 620849"/>
              <a:gd name="connsiteX457" fmla="*/ 262393 w 374074"/>
              <a:gd name="connsiteY457" fmla="*/ 352834 h 620849"/>
              <a:gd name="connsiteX458" fmla="*/ 254442 w 374074"/>
              <a:gd name="connsiteY458" fmla="*/ 376688 h 620849"/>
              <a:gd name="connsiteX459" fmla="*/ 270344 w 374074"/>
              <a:gd name="connsiteY459" fmla="*/ 344883 h 620849"/>
              <a:gd name="connsiteX460" fmla="*/ 246490 w 374074"/>
              <a:gd name="connsiteY460" fmla="*/ 336932 h 620849"/>
              <a:gd name="connsiteX461" fmla="*/ 230588 w 374074"/>
              <a:gd name="connsiteY461" fmla="*/ 336932 h 620849"/>
              <a:gd name="connsiteX462" fmla="*/ 230588 w 374074"/>
              <a:gd name="connsiteY462" fmla="*/ 400542 h 620849"/>
              <a:gd name="connsiteX463" fmla="*/ 254442 w 374074"/>
              <a:gd name="connsiteY463" fmla="*/ 416445 h 620849"/>
              <a:gd name="connsiteX464" fmla="*/ 286247 w 374074"/>
              <a:gd name="connsiteY464" fmla="*/ 408493 h 620849"/>
              <a:gd name="connsiteX465" fmla="*/ 278295 w 374074"/>
              <a:gd name="connsiteY465" fmla="*/ 368737 h 620849"/>
              <a:gd name="connsiteX466" fmla="*/ 230588 w 374074"/>
              <a:gd name="connsiteY466" fmla="*/ 344883 h 620849"/>
              <a:gd name="connsiteX467" fmla="*/ 206734 w 374074"/>
              <a:gd name="connsiteY467" fmla="*/ 352834 h 620849"/>
              <a:gd name="connsiteX468" fmla="*/ 222636 w 374074"/>
              <a:gd name="connsiteY468" fmla="*/ 416445 h 620849"/>
              <a:gd name="connsiteX469" fmla="*/ 246490 w 374074"/>
              <a:gd name="connsiteY469" fmla="*/ 432347 h 620849"/>
              <a:gd name="connsiteX470" fmla="*/ 262393 w 374074"/>
              <a:gd name="connsiteY470" fmla="*/ 400542 h 620849"/>
              <a:gd name="connsiteX471" fmla="*/ 278295 w 374074"/>
              <a:gd name="connsiteY471" fmla="*/ 416445 h 620849"/>
              <a:gd name="connsiteX472" fmla="*/ 278295 w 374074"/>
              <a:gd name="connsiteY472" fmla="*/ 352834 h 620849"/>
              <a:gd name="connsiteX473" fmla="*/ 254442 w 374074"/>
              <a:gd name="connsiteY473" fmla="*/ 328980 h 620849"/>
              <a:gd name="connsiteX474" fmla="*/ 262393 w 374074"/>
              <a:gd name="connsiteY474" fmla="*/ 368737 h 620849"/>
              <a:gd name="connsiteX475" fmla="*/ 294198 w 374074"/>
              <a:gd name="connsiteY475" fmla="*/ 305127 h 620849"/>
              <a:gd name="connsiteX476" fmla="*/ 286247 w 374074"/>
              <a:gd name="connsiteY476" fmla="*/ 217662 h 620849"/>
              <a:gd name="connsiteX477" fmla="*/ 254442 w 374074"/>
              <a:gd name="connsiteY477" fmla="*/ 162003 h 620849"/>
              <a:gd name="connsiteX478" fmla="*/ 230588 w 374074"/>
              <a:gd name="connsiteY478" fmla="*/ 66587 h 620849"/>
              <a:gd name="connsiteX479" fmla="*/ 206734 w 374074"/>
              <a:gd name="connsiteY479" fmla="*/ 58636 h 620849"/>
              <a:gd name="connsiteX480" fmla="*/ 198782 w 374074"/>
              <a:gd name="connsiteY480" fmla="*/ 82490 h 620849"/>
              <a:gd name="connsiteX481" fmla="*/ 214685 w 374074"/>
              <a:gd name="connsiteY481" fmla="*/ 50685 h 620849"/>
              <a:gd name="connsiteX482" fmla="*/ 190831 w 374074"/>
              <a:gd name="connsiteY482" fmla="*/ 34782 h 620849"/>
              <a:gd name="connsiteX483" fmla="*/ 166977 w 374074"/>
              <a:gd name="connsiteY483" fmla="*/ 42733 h 620849"/>
              <a:gd name="connsiteX484" fmla="*/ 174928 w 374074"/>
              <a:gd name="connsiteY484" fmla="*/ 90441 h 620849"/>
              <a:gd name="connsiteX485" fmla="*/ 206734 w 374074"/>
              <a:gd name="connsiteY485" fmla="*/ 82490 h 620849"/>
              <a:gd name="connsiteX486" fmla="*/ 214685 w 374074"/>
              <a:gd name="connsiteY486" fmla="*/ 58636 h 620849"/>
              <a:gd name="connsiteX487" fmla="*/ 190831 w 374074"/>
              <a:gd name="connsiteY487" fmla="*/ 66587 h 620849"/>
              <a:gd name="connsiteX488" fmla="*/ 166977 w 374074"/>
              <a:gd name="connsiteY488" fmla="*/ 90441 h 620849"/>
              <a:gd name="connsiteX489" fmla="*/ 174928 w 374074"/>
              <a:gd name="connsiteY489" fmla="*/ 122247 h 620849"/>
              <a:gd name="connsiteX490" fmla="*/ 190831 w 374074"/>
              <a:gd name="connsiteY490" fmla="*/ 98393 h 620849"/>
              <a:gd name="connsiteX491" fmla="*/ 206734 w 374074"/>
              <a:gd name="connsiteY491" fmla="*/ 138149 h 620849"/>
              <a:gd name="connsiteX492" fmla="*/ 214685 w 374074"/>
              <a:gd name="connsiteY492" fmla="*/ 169954 h 620849"/>
              <a:gd name="connsiteX493" fmla="*/ 190831 w 374074"/>
              <a:gd name="connsiteY493" fmla="*/ 177906 h 620849"/>
              <a:gd name="connsiteX494" fmla="*/ 206734 w 374074"/>
              <a:gd name="connsiteY494" fmla="*/ 154052 h 620849"/>
              <a:gd name="connsiteX495" fmla="*/ 230588 w 374074"/>
              <a:gd name="connsiteY495" fmla="*/ 162003 h 620849"/>
              <a:gd name="connsiteX496" fmla="*/ 214685 w 374074"/>
              <a:gd name="connsiteY496" fmla="*/ 130198 h 62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374074" h="620849">
                <a:moveTo>
                  <a:pt x="7951" y="50685"/>
                </a:moveTo>
                <a:cubicBezTo>
                  <a:pt x="15902" y="53335"/>
                  <a:pt x="25878" y="52709"/>
                  <a:pt x="31805" y="58636"/>
                </a:cubicBezTo>
                <a:cubicBezTo>
                  <a:pt x="37732" y="64563"/>
                  <a:pt x="38112" y="74271"/>
                  <a:pt x="39756" y="82490"/>
                </a:cubicBezTo>
                <a:cubicBezTo>
                  <a:pt x="43432" y="100867"/>
                  <a:pt x="37775" y="122256"/>
                  <a:pt x="47708" y="138149"/>
                </a:cubicBezTo>
                <a:cubicBezTo>
                  <a:pt x="53500" y="147416"/>
                  <a:pt x="69006" y="143098"/>
                  <a:pt x="79513" y="146100"/>
                </a:cubicBezTo>
                <a:cubicBezTo>
                  <a:pt x="87572" y="148403"/>
                  <a:pt x="95416" y="151401"/>
                  <a:pt x="103367" y="154052"/>
                </a:cubicBezTo>
                <a:cubicBezTo>
                  <a:pt x="106017" y="162003"/>
                  <a:pt x="105391" y="171979"/>
                  <a:pt x="111318" y="177906"/>
                </a:cubicBezTo>
                <a:cubicBezTo>
                  <a:pt x="117245" y="183833"/>
                  <a:pt x="132059" y="178075"/>
                  <a:pt x="135172" y="185857"/>
                </a:cubicBezTo>
                <a:cubicBezTo>
                  <a:pt x="144086" y="208141"/>
                  <a:pt x="139177" y="233745"/>
                  <a:pt x="143123" y="257419"/>
                </a:cubicBezTo>
                <a:cubicBezTo>
                  <a:pt x="144501" y="265686"/>
                  <a:pt x="148424" y="273322"/>
                  <a:pt x="151075" y="281273"/>
                </a:cubicBezTo>
                <a:lnTo>
                  <a:pt x="119269" y="233565"/>
                </a:lnTo>
                <a:cubicBezTo>
                  <a:pt x="119268" y="233564"/>
                  <a:pt x="87466" y="185858"/>
                  <a:pt x="87464" y="185857"/>
                </a:cubicBezTo>
                <a:lnTo>
                  <a:pt x="63610" y="177906"/>
                </a:lnTo>
                <a:lnTo>
                  <a:pt x="47708" y="130198"/>
                </a:lnTo>
                <a:cubicBezTo>
                  <a:pt x="42471" y="114486"/>
                  <a:pt x="37864" y="93698"/>
                  <a:pt x="23854" y="82490"/>
                </a:cubicBezTo>
                <a:cubicBezTo>
                  <a:pt x="17309" y="77254"/>
                  <a:pt x="7951" y="77189"/>
                  <a:pt x="0" y="74539"/>
                </a:cubicBezTo>
                <a:cubicBezTo>
                  <a:pt x="72978" y="50213"/>
                  <a:pt x="31028" y="56968"/>
                  <a:pt x="127221" y="66587"/>
                </a:cubicBezTo>
                <a:cubicBezTo>
                  <a:pt x="156376" y="63937"/>
                  <a:pt x="187274" y="68915"/>
                  <a:pt x="214685" y="58636"/>
                </a:cubicBezTo>
                <a:cubicBezTo>
                  <a:pt x="223633" y="55281"/>
                  <a:pt x="200291" y="44084"/>
                  <a:pt x="190831" y="42733"/>
                </a:cubicBezTo>
                <a:cubicBezTo>
                  <a:pt x="180013" y="41188"/>
                  <a:pt x="169628" y="48034"/>
                  <a:pt x="159026" y="50685"/>
                </a:cubicBezTo>
                <a:cubicBezTo>
                  <a:pt x="227006" y="73344"/>
                  <a:pt x="190101" y="64508"/>
                  <a:pt x="270344" y="74539"/>
                </a:cubicBezTo>
                <a:cubicBezTo>
                  <a:pt x="283596" y="79840"/>
                  <a:pt x="322867" y="84058"/>
                  <a:pt x="310101" y="90441"/>
                </a:cubicBezTo>
                <a:cubicBezTo>
                  <a:pt x="295483" y="97750"/>
                  <a:pt x="250157" y="81062"/>
                  <a:pt x="230588" y="74539"/>
                </a:cubicBezTo>
                <a:cubicBezTo>
                  <a:pt x="215194" y="136110"/>
                  <a:pt x="223329" y="79384"/>
                  <a:pt x="230588" y="130198"/>
                </a:cubicBezTo>
                <a:cubicBezTo>
                  <a:pt x="258118" y="322904"/>
                  <a:pt x="224324" y="146584"/>
                  <a:pt x="246490" y="257419"/>
                </a:cubicBezTo>
                <a:cubicBezTo>
                  <a:pt x="254441" y="246817"/>
                  <a:pt x="268796" y="238775"/>
                  <a:pt x="270344" y="225613"/>
                </a:cubicBezTo>
                <a:cubicBezTo>
                  <a:pt x="277817" y="162093"/>
                  <a:pt x="269424" y="143340"/>
                  <a:pt x="254442" y="98393"/>
                </a:cubicBezTo>
                <a:cubicBezTo>
                  <a:pt x="219788" y="185024"/>
                  <a:pt x="246490" y="101801"/>
                  <a:pt x="246490" y="265370"/>
                </a:cubicBezTo>
                <a:cubicBezTo>
                  <a:pt x="246490" y="299927"/>
                  <a:pt x="244220" y="196090"/>
                  <a:pt x="238539" y="162003"/>
                </a:cubicBezTo>
                <a:cubicBezTo>
                  <a:pt x="236193" y="147924"/>
                  <a:pt x="227149" y="135787"/>
                  <a:pt x="222636" y="122247"/>
                </a:cubicBezTo>
                <a:cubicBezTo>
                  <a:pt x="219180" y="111880"/>
                  <a:pt x="217687" y="100949"/>
                  <a:pt x="214685" y="90441"/>
                </a:cubicBezTo>
                <a:cubicBezTo>
                  <a:pt x="212383" y="82382"/>
                  <a:pt x="209384" y="74538"/>
                  <a:pt x="206734" y="66587"/>
                </a:cubicBezTo>
                <a:cubicBezTo>
                  <a:pt x="209384" y="106344"/>
                  <a:pt x="209050" y="146413"/>
                  <a:pt x="214685" y="185857"/>
                </a:cubicBezTo>
                <a:cubicBezTo>
                  <a:pt x="217056" y="202451"/>
                  <a:pt x="225287" y="217662"/>
                  <a:pt x="230588" y="233565"/>
                </a:cubicBezTo>
                <a:lnTo>
                  <a:pt x="238539" y="257419"/>
                </a:lnTo>
                <a:cubicBezTo>
                  <a:pt x="235889" y="209711"/>
                  <a:pt x="234727" y="161897"/>
                  <a:pt x="230588" y="114295"/>
                </a:cubicBezTo>
                <a:cubicBezTo>
                  <a:pt x="229417" y="100831"/>
                  <a:pt x="225568" y="61346"/>
                  <a:pt x="222636" y="74539"/>
                </a:cubicBezTo>
                <a:cubicBezTo>
                  <a:pt x="214566" y="110854"/>
                  <a:pt x="217335" y="148751"/>
                  <a:pt x="214685" y="185857"/>
                </a:cubicBezTo>
                <a:cubicBezTo>
                  <a:pt x="212035" y="175255"/>
                  <a:pt x="211039" y="164096"/>
                  <a:pt x="206734" y="154052"/>
                </a:cubicBezTo>
                <a:cubicBezTo>
                  <a:pt x="173787" y="77177"/>
                  <a:pt x="205707" y="189702"/>
                  <a:pt x="182880" y="98393"/>
                </a:cubicBezTo>
                <a:cubicBezTo>
                  <a:pt x="152533" y="143913"/>
                  <a:pt x="174928" y="98139"/>
                  <a:pt x="174928" y="162003"/>
                </a:cubicBezTo>
                <a:cubicBezTo>
                  <a:pt x="174928" y="170384"/>
                  <a:pt x="166977" y="129768"/>
                  <a:pt x="166977" y="138149"/>
                </a:cubicBezTo>
                <a:cubicBezTo>
                  <a:pt x="166977" y="149077"/>
                  <a:pt x="171788" y="159487"/>
                  <a:pt x="174928" y="169954"/>
                </a:cubicBezTo>
                <a:cubicBezTo>
                  <a:pt x="179745" y="186010"/>
                  <a:pt x="190831" y="217662"/>
                  <a:pt x="190831" y="217662"/>
                </a:cubicBezTo>
                <a:cubicBezTo>
                  <a:pt x="193481" y="201759"/>
                  <a:pt x="196330" y="185889"/>
                  <a:pt x="198782" y="169954"/>
                </a:cubicBezTo>
                <a:cubicBezTo>
                  <a:pt x="201632" y="151431"/>
                  <a:pt x="193482" y="101043"/>
                  <a:pt x="206734" y="114295"/>
                </a:cubicBezTo>
                <a:cubicBezTo>
                  <a:pt x="223705" y="131266"/>
                  <a:pt x="209978" y="162322"/>
                  <a:pt x="214685" y="185857"/>
                </a:cubicBezTo>
                <a:cubicBezTo>
                  <a:pt x="217972" y="202294"/>
                  <a:pt x="225287" y="217662"/>
                  <a:pt x="230588" y="233565"/>
                </a:cubicBezTo>
                <a:cubicBezTo>
                  <a:pt x="233238" y="241516"/>
                  <a:pt x="227285" y="216685"/>
                  <a:pt x="222636" y="209711"/>
                </a:cubicBezTo>
                <a:lnTo>
                  <a:pt x="190831" y="162003"/>
                </a:lnTo>
                <a:cubicBezTo>
                  <a:pt x="188181" y="154052"/>
                  <a:pt x="186628" y="145646"/>
                  <a:pt x="182880" y="138149"/>
                </a:cubicBezTo>
                <a:cubicBezTo>
                  <a:pt x="178606" y="129602"/>
                  <a:pt x="170741" y="123079"/>
                  <a:pt x="166977" y="114295"/>
                </a:cubicBezTo>
                <a:cubicBezTo>
                  <a:pt x="162672" y="104251"/>
                  <a:pt x="162028" y="92997"/>
                  <a:pt x="159026" y="82490"/>
                </a:cubicBezTo>
                <a:cubicBezTo>
                  <a:pt x="156724" y="74431"/>
                  <a:pt x="153725" y="66587"/>
                  <a:pt x="151075" y="58636"/>
                </a:cubicBezTo>
                <a:cubicBezTo>
                  <a:pt x="153725" y="79840"/>
                  <a:pt x="154221" y="101426"/>
                  <a:pt x="159026" y="122247"/>
                </a:cubicBezTo>
                <a:cubicBezTo>
                  <a:pt x="162235" y="136154"/>
                  <a:pt x="170414" y="148463"/>
                  <a:pt x="174928" y="162003"/>
                </a:cubicBezTo>
                <a:cubicBezTo>
                  <a:pt x="178384" y="172370"/>
                  <a:pt x="180229" y="183206"/>
                  <a:pt x="182880" y="193808"/>
                </a:cubicBezTo>
                <a:cubicBezTo>
                  <a:pt x="185530" y="185857"/>
                  <a:pt x="190831" y="178335"/>
                  <a:pt x="190831" y="169954"/>
                </a:cubicBezTo>
                <a:cubicBezTo>
                  <a:pt x="190831" y="151081"/>
                  <a:pt x="176025" y="121424"/>
                  <a:pt x="166977" y="106344"/>
                </a:cubicBezTo>
                <a:cubicBezTo>
                  <a:pt x="157144" y="89955"/>
                  <a:pt x="135172" y="58636"/>
                  <a:pt x="135172" y="58636"/>
                </a:cubicBezTo>
                <a:cubicBezTo>
                  <a:pt x="132522" y="69238"/>
                  <a:pt x="129364" y="79725"/>
                  <a:pt x="127221" y="90441"/>
                </a:cubicBezTo>
                <a:cubicBezTo>
                  <a:pt x="124059" y="106250"/>
                  <a:pt x="132683" y="129206"/>
                  <a:pt x="119269" y="138149"/>
                </a:cubicBezTo>
                <a:cubicBezTo>
                  <a:pt x="113911" y="141721"/>
                  <a:pt x="97009" y="87272"/>
                  <a:pt x="95415" y="82490"/>
                </a:cubicBezTo>
                <a:cubicBezTo>
                  <a:pt x="78849" y="165323"/>
                  <a:pt x="99727" y="109659"/>
                  <a:pt x="71562" y="98393"/>
                </a:cubicBezTo>
                <a:cubicBezTo>
                  <a:pt x="63780" y="95280"/>
                  <a:pt x="55659" y="103694"/>
                  <a:pt x="47708" y="106344"/>
                </a:cubicBezTo>
                <a:cubicBezTo>
                  <a:pt x="50358" y="98393"/>
                  <a:pt x="55659" y="90871"/>
                  <a:pt x="55659" y="82490"/>
                </a:cubicBezTo>
                <a:cubicBezTo>
                  <a:pt x="55659" y="74109"/>
                  <a:pt x="39327" y="58636"/>
                  <a:pt x="47708" y="58636"/>
                </a:cubicBezTo>
                <a:cubicBezTo>
                  <a:pt x="58953" y="58636"/>
                  <a:pt x="62924" y="75291"/>
                  <a:pt x="71562" y="82490"/>
                </a:cubicBezTo>
                <a:cubicBezTo>
                  <a:pt x="78903" y="88608"/>
                  <a:pt x="87464" y="93092"/>
                  <a:pt x="95415" y="98393"/>
                </a:cubicBezTo>
                <a:cubicBezTo>
                  <a:pt x="100716" y="90442"/>
                  <a:pt x="107554" y="83323"/>
                  <a:pt x="111318" y="74539"/>
                </a:cubicBezTo>
                <a:cubicBezTo>
                  <a:pt x="115623" y="64494"/>
                  <a:pt x="108902" y="46189"/>
                  <a:pt x="119269" y="42733"/>
                </a:cubicBezTo>
                <a:cubicBezTo>
                  <a:pt x="128335" y="39711"/>
                  <a:pt x="127980" y="60294"/>
                  <a:pt x="135172" y="66587"/>
                </a:cubicBezTo>
                <a:cubicBezTo>
                  <a:pt x="149556" y="79173"/>
                  <a:pt x="182880" y="98393"/>
                  <a:pt x="182880" y="98393"/>
                </a:cubicBezTo>
                <a:lnTo>
                  <a:pt x="190831" y="74539"/>
                </a:lnTo>
                <a:cubicBezTo>
                  <a:pt x="180229" y="71888"/>
                  <a:pt x="169534" y="69589"/>
                  <a:pt x="159026" y="66587"/>
                </a:cubicBezTo>
                <a:cubicBezTo>
                  <a:pt x="150967" y="64284"/>
                  <a:pt x="141877" y="53607"/>
                  <a:pt x="135172" y="58636"/>
                </a:cubicBezTo>
                <a:cubicBezTo>
                  <a:pt x="126430" y="65193"/>
                  <a:pt x="129871" y="79839"/>
                  <a:pt x="127221" y="90441"/>
                </a:cubicBezTo>
                <a:cubicBezTo>
                  <a:pt x="121920" y="79839"/>
                  <a:pt x="119700" y="67017"/>
                  <a:pt x="111318" y="58636"/>
                </a:cubicBezTo>
                <a:cubicBezTo>
                  <a:pt x="105391" y="52710"/>
                  <a:pt x="89767" y="42626"/>
                  <a:pt x="87464" y="50685"/>
                </a:cubicBezTo>
                <a:cubicBezTo>
                  <a:pt x="81594" y="71231"/>
                  <a:pt x="88113" y="94213"/>
                  <a:pt x="95415" y="114295"/>
                </a:cubicBezTo>
                <a:cubicBezTo>
                  <a:pt x="100313" y="127764"/>
                  <a:pt x="131765" y="146480"/>
                  <a:pt x="143123" y="154052"/>
                </a:cubicBezTo>
                <a:cubicBezTo>
                  <a:pt x="138348" y="134952"/>
                  <a:pt x="136429" y="112122"/>
                  <a:pt x="119269" y="98393"/>
                </a:cubicBezTo>
                <a:cubicBezTo>
                  <a:pt x="112724" y="93157"/>
                  <a:pt x="103119" y="93743"/>
                  <a:pt x="95415" y="90441"/>
                </a:cubicBezTo>
                <a:cubicBezTo>
                  <a:pt x="84520" y="85772"/>
                  <a:pt x="74212" y="79840"/>
                  <a:pt x="63610" y="74539"/>
                </a:cubicBezTo>
                <a:cubicBezTo>
                  <a:pt x="60960" y="85141"/>
                  <a:pt x="53009" y="95742"/>
                  <a:pt x="55659" y="106344"/>
                </a:cubicBezTo>
                <a:cubicBezTo>
                  <a:pt x="58873" y="119200"/>
                  <a:pt x="69451" y="129525"/>
                  <a:pt x="79513" y="138149"/>
                </a:cubicBezTo>
                <a:cubicBezTo>
                  <a:pt x="92020" y="148869"/>
                  <a:pt x="119020" y="156619"/>
                  <a:pt x="135172" y="162003"/>
                </a:cubicBezTo>
                <a:cubicBezTo>
                  <a:pt x="137822" y="154052"/>
                  <a:pt x="144501" y="146416"/>
                  <a:pt x="143123" y="138149"/>
                </a:cubicBezTo>
                <a:cubicBezTo>
                  <a:pt x="141552" y="128723"/>
                  <a:pt x="130243" y="105229"/>
                  <a:pt x="127221" y="114295"/>
                </a:cubicBezTo>
                <a:cubicBezTo>
                  <a:pt x="122123" y="129590"/>
                  <a:pt x="140271" y="146708"/>
                  <a:pt x="135172" y="162003"/>
                </a:cubicBezTo>
                <a:cubicBezTo>
                  <a:pt x="132150" y="171069"/>
                  <a:pt x="126731" y="144119"/>
                  <a:pt x="119269" y="138149"/>
                </a:cubicBezTo>
                <a:cubicBezTo>
                  <a:pt x="112724" y="132913"/>
                  <a:pt x="103366" y="132848"/>
                  <a:pt x="95415" y="130198"/>
                </a:cubicBezTo>
                <a:cubicBezTo>
                  <a:pt x="87464" y="132848"/>
                  <a:pt x="68912" y="130198"/>
                  <a:pt x="71562" y="138149"/>
                </a:cubicBezTo>
                <a:cubicBezTo>
                  <a:pt x="82163" y="169954"/>
                  <a:pt x="71562" y="159353"/>
                  <a:pt x="103367" y="169954"/>
                </a:cubicBezTo>
                <a:cubicBezTo>
                  <a:pt x="106017" y="177905"/>
                  <a:pt x="109285" y="185677"/>
                  <a:pt x="111318" y="193808"/>
                </a:cubicBezTo>
                <a:cubicBezTo>
                  <a:pt x="114596" y="206919"/>
                  <a:pt x="108024" y="226068"/>
                  <a:pt x="119269" y="233565"/>
                </a:cubicBezTo>
                <a:cubicBezTo>
                  <a:pt x="130514" y="241062"/>
                  <a:pt x="145774" y="228264"/>
                  <a:pt x="159026" y="225613"/>
                </a:cubicBezTo>
                <a:cubicBezTo>
                  <a:pt x="122834" y="171328"/>
                  <a:pt x="147774" y="219313"/>
                  <a:pt x="166977" y="209711"/>
                </a:cubicBezTo>
                <a:cubicBezTo>
                  <a:pt x="174474" y="205963"/>
                  <a:pt x="172278" y="193808"/>
                  <a:pt x="174928" y="185857"/>
                </a:cubicBezTo>
                <a:cubicBezTo>
                  <a:pt x="172278" y="177906"/>
                  <a:pt x="175036" y="164306"/>
                  <a:pt x="166977" y="162003"/>
                </a:cubicBezTo>
                <a:cubicBezTo>
                  <a:pt x="118708" y="148212"/>
                  <a:pt x="120361" y="166679"/>
                  <a:pt x="111318" y="193808"/>
                </a:cubicBezTo>
                <a:cubicBezTo>
                  <a:pt x="119269" y="196459"/>
                  <a:pt x="127675" y="205508"/>
                  <a:pt x="135172" y="201760"/>
                </a:cubicBezTo>
                <a:cubicBezTo>
                  <a:pt x="142669" y="198012"/>
                  <a:pt x="146871" y="185403"/>
                  <a:pt x="143123" y="177906"/>
                </a:cubicBezTo>
                <a:cubicBezTo>
                  <a:pt x="139375" y="170409"/>
                  <a:pt x="127220" y="172605"/>
                  <a:pt x="119269" y="169954"/>
                </a:cubicBezTo>
                <a:cubicBezTo>
                  <a:pt x="116619" y="177905"/>
                  <a:pt x="108668" y="185857"/>
                  <a:pt x="111318" y="193808"/>
                </a:cubicBezTo>
                <a:cubicBezTo>
                  <a:pt x="118763" y="216144"/>
                  <a:pt x="141152" y="219655"/>
                  <a:pt x="159026" y="225613"/>
                </a:cubicBezTo>
                <a:cubicBezTo>
                  <a:pt x="213553" y="207438"/>
                  <a:pt x="162314" y="225613"/>
                  <a:pt x="143123" y="225613"/>
                </a:cubicBezTo>
                <a:cubicBezTo>
                  <a:pt x="134742" y="225613"/>
                  <a:pt x="159026" y="220312"/>
                  <a:pt x="166977" y="217662"/>
                </a:cubicBezTo>
                <a:lnTo>
                  <a:pt x="159026" y="193808"/>
                </a:lnTo>
                <a:cubicBezTo>
                  <a:pt x="156376" y="177905"/>
                  <a:pt x="159074" y="160098"/>
                  <a:pt x="151075" y="146100"/>
                </a:cubicBezTo>
                <a:cubicBezTo>
                  <a:pt x="146917" y="138823"/>
                  <a:pt x="127221" y="138149"/>
                  <a:pt x="127221" y="138149"/>
                </a:cubicBezTo>
                <a:cubicBezTo>
                  <a:pt x="124570" y="116946"/>
                  <a:pt x="129871" y="93092"/>
                  <a:pt x="119269" y="74539"/>
                </a:cubicBezTo>
                <a:cubicBezTo>
                  <a:pt x="115111" y="67262"/>
                  <a:pt x="98065" y="74539"/>
                  <a:pt x="95415" y="82490"/>
                </a:cubicBezTo>
                <a:cubicBezTo>
                  <a:pt x="91141" y="95311"/>
                  <a:pt x="100716" y="108995"/>
                  <a:pt x="103367" y="122247"/>
                </a:cubicBezTo>
                <a:cubicBezTo>
                  <a:pt x="111318" y="119596"/>
                  <a:pt x="123473" y="121792"/>
                  <a:pt x="127221" y="114295"/>
                </a:cubicBezTo>
                <a:cubicBezTo>
                  <a:pt x="130969" y="106798"/>
                  <a:pt x="127651" y="90441"/>
                  <a:pt x="119269" y="90441"/>
                </a:cubicBezTo>
                <a:cubicBezTo>
                  <a:pt x="109713" y="90441"/>
                  <a:pt x="108668" y="106344"/>
                  <a:pt x="103367" y="114295"/>
                </a:cubicBezTo>
                <a:cubicBezTo>
                  <a:pt x="105151" y="115633"/>
                  <a:pt x="145827" y="151379"/>
                  <a:pt x="159026" y="146100"/>
                </a:cubicBezTo>
                <a:cubicBezTo>
                  <a:pt x="167898" y="142551"/>
                  <a:pt x="169627" y="130198"/>
                  <a:pt x="174928" y="122247"/>
                </a:cubicBezTo>
                <a:cubicBezTo>
                  <a:pt x="166977" y="116946"/>
                  <a:pt x="160346" y="104026"/>
                  <a:pt x="151075" y="106344"/>
                </a:cubicBezTo>
                <a:cubicBezTo>
                  <a:pt x="142944" y="108377"/>
                  <a:pt x="135626" y="126450"/>
                  <a:pt x="143123" y="130198"/>
                </a:cubicBezTo>
                <a:cubicBezTo>
                  <a:pt x="151670" y="134472"/>
                  <a:pt x="159026" y="119596"/>
                  <a:pt x="166977" y="114295"/>
                </a:cubicBezTo>
                <a:cubicBezTo>
                  <a:pt x="164327" y="106344"/>
                  <a:pt x="166523" y="94189"/>
                  <a:pt x="159026" y="90441"/>
                </a:cubicBezTo>
                <a:cubicBezTo>
                  <a:pt x="151529" y="86693"/>
                  <a:pt x="135172" y="90011"/>
                  <a:pt x="135172" y="98393"/>
                </a:cubicBezTo>
                <a:cubicBezTo>
                  <a:pt x="135172" y="107949"/>
                  <a:pt x="151075" y="108994"/>
                  <a:pt x="159026" y="114295"/>
                </a:cubicBezTo>
                <a:cubicBezTo>
                  <a:pt x="137823" y="50684"/>
                  <a:pt x="153725" y="119596"/>
                  <a:pt x="174928" y="98393"/>
                </a:cubicBezTo>
                <a:cubicBezTo>
                  <a:pt x="181512" y="91809"/>
                  <a:pt x="151609" y="51485"/>
                  <a:pt x="151075" y="50685"/>
                </a:cubicBezTo>
                <a:cubicBezTo>
                  <a:pt x="107076" y="65351"/>
                  <a:pt x="135172" y="47259"/>
                  <a:pt x="135172" y="106344"/>
                </a:cubicBezTo>
                <a:cubicBezTo>
                  <a:pt x="135172" y="114725"/>
                  <a:pt x="134041" y="87362"/>
                  <a:pt x="127221" y="82490"/>
                </a:cubicBezTo>
                <a:cubicBezTo>
                  <a:pt x="113581" y="72747"/>
                  <a:pt x="79513" y="66587"/>
                  <a:pt x="79513" y="66587"/>
                </a:cubicBezTo>
                <a:cubicBezTo>
                  <a:pt x="82163" y="74538"/>
                  <a:pt x="79083" y="90441"/>
                  <a:pt x="87464" y="90441"/>
                </a:cubicBezTo>
                <a:cubicBezTo>
                  <a:pt x="97740" y="90441"/>
                  <a:pt x="115403" y="30483"/>
                  <a:pt x="95415" y="90441"/>
                </a:cubicBezTo>
                <a:cubicBezTo>
                  <a:pt x="82163" y="87791"/>
                  <a:pt x="68770" y="85768"/>
                  <a:pt x="55659" y="82490"/>
                </a:cubicBezTo>
                <a:cubicBezTo>
                  <a:pt x="47528" y="80457"/>
                  <a:pt x="39587" y="71426"/>
                  <a:pt x="31805" y="74539"/>
                </a:cubicBezTo>
                <a:cubicBezTo>
                  <a:pt x="22932" y="78088"/>
                  <a:pt x="21203" y="90442"/>
                  <a:pt x="15902" y="98393"/>
                </a:cubicBezTo>
                <a:cubicBezTo>
                  <a:pt x="61743" y="128953"/>
                  <a:pt x="23566" y="114582"/>
                  <a:pt x="47708" y="90441"/>
                </a:cubicBezTo>
                <a:cubicBezTo>
                  <a:pt x="53635" y="84515"/>
                  <a:pt x="63611" y="85140"/>
                  <a:pt x="71562" y="82490"/>
                </a:cubicBezTo>
                <a:cubicBezTo>
                  <a:pt x="98195" y="102465"/>
                  <a:pt x="112453" y="114863"/>
                  <a:pt x="143123" y="130198"/>
                </a:cubicBezTo>
                <a:cubicBezTo>
                  <a:pt x="150620" y="133946"/>
                  <a:pt x="159026" y="135499"/>
                  <a:pt x="166977" y="138149"/>
                </a:cubicBezTo>
                <a:cubicBezTo>
                  <a:pt x="180229" y="135499"/>
                  <a:pt x="197178" y="139754"/>
                  <a:pt x="206734" y="130198"/>
                </a:cubicBezTo>
                <a:cubicBezTo>
                  <a:pt x="213317" y="123615"/>
                  <a:pt x="183413" y="83290"/>
                  <a:pt x="182880" y="82490"/>
                </a:cubicBezTo>
                <a:cubicBezTo>
                  <a:pt x="193482" y="79840"/>
                  <a:pt x="204539" y="70480"/>
                  <a:pt x="214685" y="74539"/>
                </a:cubicBezTo>
                <a:cubicBezTo>
                  <a:pt x="233394" y="82023"/>
                  <a:pt x="211877" y="130666"/>
                  <a:pt x="230588" y="74539"/>
                </a:cubicBezTo>
                <a:cubicBezTo>
                  <a:pt x="227937" y="66588"/>
                  <a:pt x="228563" y="56612"/>
                  <a:pt x="222636" y="50685"/>
                </a:cubicBezTo>
                <a:cubicBezTo>
                  <a:pt x="216709" y="44758"/>
                  <a:pt x="207164" y="42733"/>
                  <a:pt x="198782" y="42733"/>
                </a:cubicBezTo>
                <a:cubicBezTo>
                  <a:pt x="170799" y="42733"/>
                  <a:pt x="151817" y="50438"/>
                  <a:pt x="127221" y="58636"/>
                </a:cubicBezTo>
                <a:cubicBezTo>
                  <a:pt x="135172" y="61286"/>
                  <a:pt x="145149" y="72514"/>
                  <a:pt x="151075" y="66587"/>
                </a:cubicBezTo>
                <a:cubicBezTo>
                  <a:pt x="157001" y="60660"/>
                  <a:pt x="147772" y="49707"/>
                  <a:pt x="143123" y="42733"/>
                </a:cubicBezTo>
                <a:cubicBezTo>
                  <a:pt x="136885" y="33377"/>
                  <a:pt x="127220" y="26831"/>
                  <a:pt x="119269" y="18880"/>
                </a:cubicBezTo>
                <a:cubicBezTo>
                  <a:pt x="119269" y="18880"/>
                  <a:pt x="76863" y="66587"/>
                  <a:pt x="119269" y="66587"/>
                </a:cubicBezTo>
                <a:cubicBezTo>
                  <a:pt x="127650" y="66587"/>
                  <a:pt x="115967" y="49707"/>
                  <a:pt x="111318" y="42733"/>
                </a:cubicBezTo>
                <a:cubicBezTo>
                  <a:pt x="105081" y="33377"/>
                  <a:pt x="95415" y="26831"/>
                  <a:pt x="87464" y="18880"/>
                </a:cubicBezTo>
                <a:cubicBezTo>
                  <a:pt x="79513" y="21530"/>
                  <a:pt x="67358" y="19334"/>
                  <a:pt x="63610" y="26831"/>
                </a:cubicBezTo>
                <a:cubicBezTo>
                  <a:pt x="51494" y="51063"/>
                  <a:pt x="86328" y="55607"/>
                  <a:pt x="95415" y="58636"/>
                </a:cubicBezTo>
                <a:cubicBezTo>
                  <a:pt x="103366" y="55986"/>
                  <a:pt x="119269" y="59066"/>
                  <a:pt x="119269" y="50685"/>
                </a:cubicBezTo>
                <a:cubicBezTo>
                  <a:pt x="119269" y="17741"/>
                  <a:pt x="83194" y="15824"/>
                  <a:pt x="63610" y="10928"/>
                </a:cubicBezTo>
                <a:cubicBezTo>
                  <a:pt x="60960" y="18879"/>
                  <a:pt x="51911" y="27285"/>
                  <a:pt x="55659" y="34782"/>
                </a:cubicBezTo>
                <a:cubicBezTo>
                  <a:pt x="59407" y="42279"/>
                  <a:pt x="71132" y="42733"/>
                  <a:pt x="79513" y="42733"/>
                </a:cubicBezTo>
                <a:cubicBezTo>
                  <a:pt x="100881" y="42733"/>
                  <a:pt x="121920" y="37432"/>
                  <a:pt x="143123" y="34782"/>
                </a:cubicBezTo>
                <a:cubicBezTo>
                  <a:pt x="144232" y="35891"/>
                  <a:pt x="177680" y="83562"/>
                  <a:pt x="190831" y="50685"/>
                </a:cubicBezTo>
                <a:cubicBezTo>
                  <a:pt x="194890" y="40539"/>
                  <a:pt x="185530" y="29482"/>
                  <a:pt x="182880" y="18880"/>
                </a:cubicBezTo>
                <a:cubicBezTo>
                  <a:pt x="180229" y="29482"/>
                  <a:pt x="171472" y="40318"/>
                  <a:pt x="174928" y="50685"/>
                </a:cubicBezTo>
                <a:cubicBezTo>
                  <a:pt x="184176" y="78429"/>
                  <a:pt x="208643" y="63300"/>
                  <a:pt x="222636" y="58636"/>
                </a:cubicBezTo>
                <a:cubicBezTo>
                  <a:pt x="214685" y="53335"/>
                  <a:pt x="207329" y="38459"/>
                  <a:pt x="198782" y="42733"/>
                </a:cubicBezTo>
                <a:cubicBezTo>
                  <a:pt x="191285" y="46481"/>
                  <a:pt x="198352" y="66587"/>
                  <a:pt x="206734" y="66587"/>
                </a:cubicBezTo>
                <a:cubicBezTo>
                  <a:pt x="217979" y="66587"/>
                  <a:pt x="222637" y="50684"/>
                  <a:pt x="230588" y="42733"/>
                </a:cubicBezTo>
                <a:cubicBezTo>
                  <a:pt x="227937" y="32131"/>
                  <a:pt x="222636" y="0"/>
                  <a:pt x="222636" y="10928"/>
                </a:cubicBezTo>
                <a:cubicBezTo>
                  <a:pt x="222636" y="37565"/>
                  <a:pt x="225007" y="64396"/>
                  <a:pt x="230588" y="90441"/>
                </a:cubicBezTo>
                <a:cubicBezTo>
                  <a:pt x="233775" y="105313"/>
                  <a:pt x="253611" y="132928"/>
                  <a:pt x="262393" y="146100"/>
                </a:cubicBezTo>
                <a:cubicBezTo>
                  <a:pt x="227765" y="198041"/>
                  <a:pt x="267901" y="154458"/>
                  <a:pt x="222636" y="162003"/>
                </a:cubicBezTo>
                <a:cubicBezTo>
                  <a:pt x="213210" y="163574"/>
                  <a:pt x="206733" y="172605"/>
                  <a:pt x="198782" y="177906"/>
                </a:cubicBezTo>
                <a:cubicBezTo>
                  <a:pt x="204865" y="202235"/>
                  <a:pt x="204334" y="215263"/>
                  <a:pt x="222636" y="233565"/>
                </a:cubicBezTo>
                <a:cubicBezTo>
                  <a:pt x="229393" y="240322"/>
                  <a:pt x="238539" y="244166"/>
                  <a:pt x="246490" y="249467"/>
                </a:cubicBezTo>
                <a:cubicBezTo>
                  <a:pt x="255418" y="236075"/>
                  <a:pt x="279970" y="215151"/>
                  <a:pt x="246490" y="201760"/>
                </a:cubicBezTo>
                <a:cubicBezTo>
                  <a:pt x="238708" y="198647"/>
                  <a:pt x="230587" y="207061"/>
                  <a:pt x="222636" y="209711"/>
                </a:cubicBezTo>
                <a:cubicBezTo>
                  <a:pt x="217335" y="217662"/>
                  <a:pt x="206734" y="224009"/>
                  <a:pt x="206734" y="233565"/>
                </a:cubicBezTo>
                <a:cubicBezTo>
                  <a:pt x="206734" y="279117"/>
                  <a:pt x="218479" y="290939"/>
                  <a:pt x="238539" y="321029"/>
                </a:cubicBezTo>
                <a:cubicBezTo>
                  <a:pt x="259249" y="315852"/>
                  <a:pt x="289390" y="318256"/>
                  <a:pt x="278295" y="281273"/>
                </a:cubicBezTo>
                <a:cubicBezTo>
                  <a:pt x="272803" y="262966"/>
                  <a:pt x="246490" y="233565"/>
                  <a:pt x="246490" y="233565"/>
                </a:cubicBezTo>
                <a:cubicBezTo>
                  <a:pt x="241189" y="241516"/>
                  <a:pt x="231539" y="247910"/>
                  <a:pt x="230588" y="257419"/>
                </a:cubicBezTo>
                <a:cubicBezTo>
                  <a:pt x="228723" y="276067"/>
                  <a:pt x="257280" y="313078"/>
                  <a:pt x="238539" y="313078"/>
                </a:cubicBezTo>
                <a:cubicBezTo>
                  <a:pt x="219244" y="313078"/>
                  <a:pt x="232007" y="274286"/>
                  <a:pt x="222636" y="257419"/>
                </a:cubicBezTo>
                <a:cubicBezTo>
                  <a:pt x="215629" y="244807"/>
                  <a:pt x="186956" y="237574"/>
                  <a:pt x="174928" y="233565"/>
                </a:cubicBezTo>
                <a:cubicBezTo>
                  <a:pt x="177579" y="246817"/>
                  <a:pt x="175025" y="262324"/>
                  <a:pt x="182880" y="273321"/>
                </a:cubicBezTo>
                <a:cubicBezTo>
                  <a:pt x="189770" y="282966"/>
                  <a:pt x="206304" y="297605"/>
                  <a:pt x="214685" y="289224"/>
                </a:cubicBezTo>
                <a:cubicBezTo>
                  <a:pt x="224241" y="279668"/>
                  <a:pt x="213439" y="261201"/>
                  <a:pt x="206734" y="249467"/>
                </a:cubicBezTo>
                <a:cubicBezTo>
                  <a:pt x="201993" y="241170"/>
                  <a:pt x="190831" y="238866"/>
                  <a:pt x="182880" y="233565"/>
                </a:cubicBezTo>
                <a:cubicBezTo>
                  <a:pt x="174929" y="238866"/>
                  <a:pt x="162575" y="240594"/>
                  <a:pt x="159026" y="249467"/>
                </a:cubicBezTo>
                <a:cubicBezTo>
                  <a:pt x="152450" y="265906"/>
                  <a:pt x="185311" y="291655"/>
                  <a:pt x="190831" y="297175"/>
                </a:cubicBezTo>
                <a:cubicBezTo>
                  <a:pt x="196132" y="281273"/>
                  <a:pt x="206733" y="265369"/>
                  <a:pt x="190831" y="249467"/>
                </a:cubicBezTo>
                <a:cubicBezTo>
                  <a:pt x="184904" y="243540"/>
                  <a:pt x="174928" y="244166"/>
                  <a:pt x="166977" y="241516"/>
                </a:cubicBezTo>
                <a:cubicBezTo>
                  <a:pt x="163962" y="250562"/>
                  <a:pt x="139248" y="298466"/>
                  <a:pt x="190831" y="281273"/>
                </a:cubicBezTo>
                <a:cubicBezTo>
                  <a:pt x="198782" y="278623"/>
                  <a:pt x="186628" y="264916"/>
                  <a:pt x="182880" y="257419"/>
                </a:cubicBezTo>
                <a:cubicBezTo>
                  <a:pt x="168494" y="228647"/>
                  <a:pt x="170635" y="234784"/>
                  <a:pt x="143123" y="225613"/>
                </a:cubicBezTo>
                <a:cubicBezTo>
                  <a:pt x="145774" y="244166"/>
                  <a:pt x="140679" y="265679"/>
                  <a:pt x="151075" y="281273"/>
                </a:cubicBezTo>
                <a:cubicBezTo>
                  <a:pt x="155724" y="288247"/>
                  <a:pt x="169002" y="279247"/>
                  <a:pt x="174928" y="273321"/>
                </a:cubicBezTo>
                <a:cubicBezTo>
                  <a:pt x="180855" y="267394"/>
                  <a:pt x="180229" y="257418"/>
                  <a:pt x="182880" y="249467"/>
                </a:cubicBezTo>
                <a:cubicBezTo>
                  <a:pt x="177579" y="238865"/>
                  <a:pt x="178476" y="220537"/>
                  <a:pt x="166977" y="217662"/>
                </a:cubicBezTo>
                <a:cubicBezTo>
                  <a:pt x="157706" y="215344"/>
                  <a:pt x="154839" y="232732"/>
                  <a:pt x="151075" y="241516"/>
                </a:cubicBezTo>
                <a:cubicBezTo>
                  <a:pt x="146770" y="251560"/>
                  <a:pt x="145774" y="262719"/>
                  <a:pt x="143123" y="273321"/>
                </a:cubicBezTo>
                <a:cubicBezTo>
                  <a:pt x="197588" y="327786"/>
                  <a:pt x="172119" y="308554"/>
                  <a:pt x="214685" y="336932"/>
                </a:cubicBezTo>
                <a:cubicBezTo>
                  <a:pt x="204083" y="339582"/>
                  <a:pt x="193808" y="344883"/>
                  <a:pt x="182880" y="344883"/>
                </a:cubicBezTo>
                <a:cubicBezTo>
                  <a:pt x="166419" y="344883"/>
                  <a:pt x="147233" y="329070"/>
                  <a:pt x="135172" y="321029"/>
                </a:cubicBezTo>
                <a:cubicBezTo>
                  <a:pt x="124570" y="323679"/>
                  <a:pt x="109924" y="320238"/>
                  <a:pt x="103367" y="328980"/>
                </a:cubicBezTo>
                <a:cubicBezTo>
                  <a:pt x="93503" y="342131"/>
                  <a:pt x="134063" y="375579"/>
                  <a:pt x="135172" y="376688"/>
                </a:cubicBezTo>
                <a:cubicBezTo>
                  <a:pt x="159026" y="374038"/>
                  <a:pt x="185895" y="380645"/>
                  <a:pt x="206734" y="368737"/>
                </a:cubicBezTo>
                <a:cubicBezTo>
                  <a:pt x="215031" y="363996"/>
                  <a:pt x="199704" y="348432"/>
                  <a:pt x="190831" y="344883"/>
                </a:cubicBezTo>
                <a:cubicBezTo>
                  <a:pt x="183049" y="341770"/>
                  <a:pt x="174928" y="350184"/>
                  <a:pt x="166977" y="352834"/>
                </a:cubicBezTo>
                <a:cubicBezTo>
                  <a:pt x="164327" y="360785"/>
                  <a:pt x="157648" y="368421"/>
                  <a:pt x="159026" y="376688"/>
                </a:cubicBezTo>
                <a:cubicBezTo>
                  <a:pt x="163257" y="402076"/>
                  <a:pt x="180176" y="402291"/>
                  <a:pt x="198782" y="408493"/>
                </a:cubicBezTo>
                <a:cubicBezTo>
                  <a:pt x="188180" y="411144"/>
                  <a:pt x="173534" y="407703"/>
                  <a:pt x="166977" y="416445"/>
                </a:cubicBezTo>
                <a:cubicBezTo>
                  <a:pt x="150014" y="439063"/>
                  <a:pt x="194541" y="446836"/>
                  <a:pt x="198782" y="448250"/>
                </a:cubicBezTo>
                <a:cubicBezTo>
                  <a:pt x="206733" y="445600"/>
                  <a:pt x="222636" y="448680"/>
                  <a:pt x="222636" y="440299"/>
                </a:cubicBezTo>
                <a:cubicBezTo>
                  <a:pt x="222636" y="431917"/>
                  <a:pt x="207164" y="432347"/>
                  <a:pt x="198782" y="432347"/>
                </a:cubicBezTo>
                <a:cubicBezTo>
                  <a:pt x="187854" y="432347"/>
                  <a:pt x="177579" y="437648"/>
                  <a:pt x="166977" y="440299"/>
                </a:cubicBezTo>
                <a:cubicBezTo>
                  <a:pt x="224171" y="459363"/>
                  <a:pt x="169010" y="440299"/>
                  <a:pt x="159026" y="440299"/>
                </a:cubicBezTo>
                <a:cubicBezTo>
                  <a:pt x="148098" y="440299"/>
                  <a:pt x="137823" y="445600"/>
                  <a:pt x="127221" y="448250"/>
                </a:cubicBezTo>
                <a:cubicBezTo>
                  <a:pt x="133433" y="451356"/>
                  <a:pt x="171179" y="472104"/>
                  <a:pt x="182880" y="472104"/>
                </a:cubicBezTo>
                <a:cubicBezTo>
                  <a:pt x="204248" y="472104"/>
                  <a:pt x="225287" y="466803"/>
                  <a:pt x="246490" y="464153"/>
                </a:cubicBezTo>
                <a:cubicBezTo>
                  <a:pt x="238182" y="458614"/>
                  <a:pt x="211951" y="438104"/>
                  <a:pt x="198782" y="440299"/>
                </a:cubicBezTo>
                <a:cubicBezTo>
                  <a:pt x="189356" y="441870"/>
                  <a:pt x="182879" y="450900"/>
                  <a:pt x="174928" y="456201"/>
                </a:cubicBezTo>
                <a:cubicBezTo>
                  <a:pt x="182879" y="461502"/>
                  <a:pt x="189299" y="470919"/>
                  <a:pt x="198782" y="472104"/>
                </a:cubicBezTo>
                <a:cubicBezTo>
                  <a:pt x="212192" y="473780"/>
                  <a:pt x="238539" y="477668"/>
                  <a:pt x="238539" y="464153"/>
                </a:cubicBezTo>
                <a:cubicBezTo>
                  <a:pt x="238539" y="450638"/>
                  <a:pt x="212034" y="458852"/>
                  <a:pt x="198782" y="456201"/>
                </a:cubicBezTo>
                <a:cubicBezTo>
                  <a:pt x="174928" y="458852"/>
                  <a:pt x="150895" y="460207"/>
                  <a:pt x="127221" y="464153"/>
                </a:cubicBezTo>
                <a:cubicBezTo>
                  <a:pt x="118954" y="465531"/>
                  <a:pt x="99619" y="464607"/>
                  <a:pt x="103367" y="472104"/>
                </a:cubicBezTo>
                <a:cubicBezTo>
                  <a:pt x="108254" y="481878"/>
                  <a:pt x="124665" y="477053"/>
                  <a:pt x="135172" y="480055"/>
                </a:cubicBezTo>
                <a:cubicBezTo>
                  <a:pt x="143231" y="482358"/>
                  <a:pt x="151178" y="485064"/>
                  <a:pt x="159026" y="488007"/>
                </a:cubicBezTo>
                <a:cubicBezTo>
                  <a:pt x="172390" y="493019"/>
                  <a:pt x="184509" y="503909"/>
                  <a:pt x="198782" y="503909"/>
                </a:cubicBezTo>
                <a:cubicBezTo>
                  <a:pt x="210635" y="503909"/>
                  <a:pt x="158595" y="496388"/>
                  <a:pt x="166977" y="488007"/>
                </a:cubicBezTo>
                <a:cubicBezTo>
                  <a:pt x="176534" y="478451"/>
                  <a:pt x="193482" y="493308"/>
                  <a:pt x="206734" y="495958"/>
                </a:cubicBezTo>
                <a:cubicBezTo>
                  <a:pt x="193482" y="501259"/>
                  <a:pt x="171491" y="498319"/>
                  <a:pt x="166977" y="511860"/>
                </a:cubicBezTo>
                <a:cubicBezTo>
                  <a:pt x="163521" y="522227"/>
                  <a:pt x="188274" y="516810"/>
                  <a:pt x="198782" y="519812"/>
                </a:cubicBezTo>
                <a:cubicBezTo>
                  <a:pt x="206841" y="522115"/>
                  <a:pt x="214577" y="525461"/>
                  <a:pt x="222636" y="527763"/>
                </a:cubicBezTo>
                <a:cubicBezTo>
                  <a:pt x="233144" y="530765"/>
                  <a:pt x="243934" y="532712"/>
                  <a:pt x="254442" y="535714"/>
                </a:cubicBezTo>
                <a:cubicBezTo>
                  <a:pt x="262501" y="538017"/>
                  <a:pt x="270236" y="541363"/>
                  <a:pt x="278295" y="543666"/>
                </a:cubicBezTo>
                <a:cubicBezTo>
                  <a:pt x="344320" y="562531"/>
                  <a:pt x="374074" y="555171"/>
                  <a:pt x="166977" y="543666"/>
                </a:cubicBezTo>
                <a:cubicBezTo>
                  <a:pt x="190831" y="541015"/>
                  <a:pt x="216255" y="544628"/>
                  <a:pt x="238539" y="535714"/>
                </a:cubicBezTo>
                <a:cubicBezTo>
                  <a:pt x="248685" y="531655"/>
                  <a:pt x="217513" y="529559"/>
                  <a:pt x="206734" y="527763"/>
                </a:cubicBezTo>
                <a:cubicBezTo>
                  <a:pt x="185656" y="524250"/>
                  <a:pt x="164327" y="522462"/>
                  <a:pt x="143123" y="519812"/>
                </a:cubicBezTo>
                <a:cubicBezTo>
                  <a:pt x="182880" y="517161"/>
                  <a:pt x="223322" y="519674"/>
                  <a:pt x="262393" y="511860"/>
                </a:cubicBezTo>
                <a:cubicBezTo>
                  <a:pt x="275645" y="509209"/>
                  <a:pt x="235747" y="507187"/>
                  <a:pt x="222636" y="503909"/>
                </a:cubicBezTo>
                <a:cubicBezTo>
                  <a:pt x="214505" y="501876"/>
                  <a:pt x="206733" y="498608"/>
                  <a:pt x="198782" y="495958"/>
                </a:cubicBezTo>
                <a:cubicBezTo>
                  <a:pt x="219986" y="493308"/>
                  <a:pt x="243280" y="497563"/>
                  <a:pt x="262393" y="488007"/>
                </a:cubicBezTo>
                <a:cubicBezTo>
                  <a:pt x="272167" y="483120"/>
                  <a:pt x="235475" y="489829"/>
                  <a:pt x="230588" y="480055"/>
                </a:cubicBezTo>
                <a:cubicBezTo>
                  <a:pt x="226840" y="472558"/>
                  <a:pt x="246491" y="474754"/>
                  <a:pt x="254442" y="472104"/>
                </a:cubicBezTo>
                <a:cubicBezTo>
                  <a:pt x="199736" y="453870"/>
                  <a:pt x="265877" y="472104"/>
                  <a:pt x="166977" y="472104"/>
                </a:cubicBezTo>
                <a:cubicBezTo>
                  <a:pt x="156049" y="472104"/>
                  <a:pt x="188030" y="466108"/>
                  <a:pt x="198782" y="464153"/>
                </a:cubicBezTo>
                <a:cubicBezTo>
                  <a:pt x="217221" y="460800"/>
                  <a:pt x="235889" y="458852"/>
                  <a:pt x="254442" y="456201"/>
                </a:cubicBezTo>
                <a:cubicBezTo>
                  <a:pt x="201433" y="453551"/>
                  <a:pt x="148321" y="452482"/>
                  <a:pt x="95415" y="448250"/>
                </a:cubicBezTo>
                <a:cubicBezTo>
                  <a:pt x="81944" y="447172"/>
                  <a:pt x="55659" y="453813"/>
                  <a:pt x="55659" y="440299"/>
                </a:cubicBezTo>
                <a:cubicBezTo>
                  <a:pt x="55659" y="426785"/>
                  <a:pt x="82084" y="434569"/>
                  <a:pt x="95415" y="432347"/>
                </a:cubicBezTo>
                <a:cubicBezTo>
                  <a:pt x="113902" y="429266"/>
                  <a:pt x="132467" y="426629"/>
                  <a:pt x="151075" y="424396"/>
                </a:cubicBezTo>
                <a:lnTo>
                  <a:pt x="294198" y="408493"/>
                </a:lnTo>
                <a:cubicBezTo>
                  <a:pt x="280946" y="405843"/>
                  <a:pt x="267956" y="400542"/>
                  <a:pt x="254442" y="400542"/>
                </a:cubicBezTo>
                <a:cubicBezTo>
                  <a:pt x="219885" y="400542"/>
                  <a:pt x="185632" y="408493"/>
                  <a:pt x="151075" y="408493"/>
                </a:cubicBezTo>
                <a:cubicBezTo>
                  <a:pt x="121800" y="408493"/>
                  <a:pt x="209384" y="403192"/>
                  <a:pt x="238539" y="400542"/>
                </a:cubicBezTo>
                <a:cubicBezTo>
                  <a:pt x="246490" y="397892"/>
                  <a:pt x="255419" y="397240"/>
                  <a:pt x="262393" y="392591"/>
                </a:cubicBezTo>
                <a:cubicBezTo>
                  <a:pt x="271749" y="386354"/>
                  <a:pt x="297361" y="370447"/>
                  <a:pt x="286247" y="368737"/>
                </a:cubicBezTo>
                <a:cubicBezTo>
                  <a:pt x="244251" y="362276"/>
                  <a:pt x="201433" y="374038"/>
                  <a:pt x="159026" y="376688"/>
                </a:cubicBezTo>
                <a:cubicBezTo>
                  <a:pt x="218913" y="336765"/>
                  <a:pt x="142802" y="383641"/>
                  <a:pt x="214685" y="352834"/>
                </a:cubicBezTo>
                <a:cubicBezTo>
                  <a:pt x="223469" y="349070"/>
                  <a:pt x="230588" y="342233"/>
                  <a:pt x="238539" y="336932"/>
                </a:cubicBezTo>
                <a:cubicBezTo>
                  <a:pt x="230588" y="334281"/>
                  <a:pt x="223067" y="328980"/>
                  <a:pt x="214685" y="328980"/>
                </a:cubicBezTo>
                <a:cubicBezTo>
                  <a:pt x="204705" y="328980"/>
                  <a:pt x="170272" y="341135"/>
                  <a:pt x="159026" y="344883"/>
                </a:cubicBezTo>
                <a:cubicBezTo>
                  <a:pt x="172417" y="348231"/>
                  <a:pt x="209245" y="362738"/>
                  <a:pt x="222636" y="344883"/>
                </a:cubicBezTo>
                <a:cubicBezTo>
                  <a:pt x="227665" y="338178"/>
                  <a:pt x="217335" y="328980"/>
                  <a:pt x="214685" y="321029"/>
                </a:cubicBezTo>
                <a:cubicBezTo>
                  <a:pt x="206734" y="323679"/>
                  <a:pt x="192864" y="320849"/>
                  <a:pt x="190831" y="328980"/>
                </a:cubicBezTo>
                <a:cubicBezTo>
                  <a:pt x="184371" y="354820"/>
                  <a:pt x="229967" y="358643"/>
                  <a:pt x="238539" y="360786"/>
                </a:cubicBezTo>
                <a:cubicBezTo>
                  <a:pt x="251791" y="358135"/>
                  <a:pt x="270186" y="363646"/>
                  <a:pt x="278295" y="352834"/>
                </a:cubicBezTo>
                <a:cubicBezTo>
                  <a:pt x="284029" y="345189"/>
                  <a:pt x="267947" y="336756"/>
                  <a:pt x="262393" y="328980"/>
                </a:cubicBezTo>
                <a:cubicBezTo>
                  <a:pt x="254690" y="318196"/>
                  <a:pt x="249257" y="304969"/>
                  <a:pt x="238539" y="297175"/>
                </a:cubicBezTo>
                <a:cubicBezTo>
                  <a:pt x="219367" y="283232"/>
                  <a:pt x="174928" y="265370"/>
                  <a:pt x="174928" y="265370"/>
                </a:cubicBezTo>
                <a:cubicBezTo>
                  <a:pt x="164326" y="268020"/>
                  <a:pt x="148745" y="263950"/>
                  <a:pt x="143123" y="273321"/>
                </a:cubicBezTo>
                <a:cubicBezTo>
                  <a:pt x="136280" y="284726"/>
                  <a:pt x="159976" y="321979"/>
                  <a:pt x="166977" y="328980"/>
                </a:cubicBezTo>
                <a:cubicBezTo>
                  <a:pt x="173734" y="335737"/>
                  <a:pt x="182098" y="341002"/>
                  <a:pt x="190831" y="344883"/>
                </a:cubicBezTo>
                <a:cubicBezTo>
                  <a:pt x="206149" y="351691"/>
                  <a:pt x="238539" y="360786"/>
                  <a:pt x="238539" y="360786"/>
                </a:cubicBezTo>
                <a:cubicBezTo>
                  <a:pt x="249141" y="358135"/>
                  <a:pt x="274403" y="362980"/>
                  <a:pt x="270344" y="352834"/>
                </a:cubicBezTo>
                <a:cubicBezTo>
                  <a:pt x="263246" y="335088"/>
                  <a:pt x="222636" y="321029"/>
                  <a:pt x="222636" y="321029"/>
                </a:cubicBezTo>
                <a:cubicBezTo>
                  <a:pt x="217335" y="313078"/>
                  <a:pt x="211475" y="305472"/>
                  <a:pt x="206734" y="297175"/>
                </a:cubicBezTo>
                <a:cubicBezTo>
                  <a:pt x="200853" y="286884"/>
                  <a:pt x="199213" y="273751"/>
                  <a:pt x="190831" y="265370"/>
                </a:cubicBezTo>
                <a:cubicBezTo>
                  <a:pt x="184904" y="259444"/>
                  <a:pt x="174928" y="260069"/>
                  <a:pt x="166977" y="257419"/>
                </a:cubicBezTo>
                <a:cubicBezTo>
                  <a:pt x="161676" y="265370"/>
                  <a:pt x="151075" y="271717"/>
                  <a:pt x="151075" y="281273"/>
                </a:cubicBezTo>
                <a:cubicBezTo>
                  <a:pt x="151075" y="298944"/>
                  <a:pt x="180228" y="313961"/>
                  <a:pt x="190831" y="321029"/>
                </a:cubicBezTo>
                <a:cubicBezTo>
                  <a:pt x="198782" y="315728"/>
                  <a:pt x="214685" y="314683"/>
                  <a:pt x="214685" y="305127"/>
                </a:cubicBezTo>
                <a:cubicBezTo>
                  <a:pt x="214685" y="274299"/>
                  <a:pt x="172860" y="295214"/>
                  <a:pt x="166977" y="297175"/>
                </a:cubicBezTo>
                <a:cubicBezTo>
                  <a:pt x="174928" y="299826"/>
                  <a:pt x="183049" y="308240"/>
                  <a:pt x="190831" y="305127"/>
                </a:cubicBezTo>
                <a:cubicBezTo>
                  <a:pt x="199704" y="301578"/>
                  <a:pt x="197463" y="278955"/>
                  <a:pt x="206734" y="281273"/>
                </a:cubicBezTo>
                <a:cubicBezTo>
                  <a:pt x="213880" y="283059"/>
                  <a:pt x="235226" y="350850"/>
                  <a:pt x="214685" y="289224"/>
                </a:cubicBezTo>
                <a:cubicBezTo>
                  <a:pt x="209384" y="299826"/>
                  <a:pt x="199961" y="309235"/>
                  <a:pt x="198782" y="321029"/>
                </a:cubicBezTo>
                <a:cubicBezTo>
                  <a:pt x="191032" y="398532"/>
                  <a:pt x="214685" y="340207"/>
                  <a:pt x="214685" y="400542"/>
                </a:cubicBezTo>
                <a:cubicBezTo>
                  <a:pt x="214685" y="408923"/>
                  <a:pt x="212661" y="382615"/>
                  <a:pt x="206734" y="376688"/>
                </a:cubicBezTo>
                <a:cubicBezTo>
                  <a:pt x="200807" y="370761"/>
                  <a:pt x="190831" y="371387"/>
                  <a:pt x="182880" y="368737"/>
                </a:cubicBezTo>
                <a:cubicBezTo>
                  <a:pt x="174929" y="371387"/>
                  <a:pt x="162774" y="369191"/>
                  <a:pt x="159026" y="376688"/>
                </a:cubicBezTo>
                <a:cubicBezTo>
                  <a:pt x="145084" y="404572"/>
                  <a:pt x="191897" y="406772"/>
                  <a:pt x="198782" y="408493"/>
                </a:cubicBezTo>
                <a:cubicBezTo>
                  <a:pt x="219986" y="405843"/>
                  <a:pt x="244613" y="412395"/>
                  <a:pt x="262393" y="400542"/>
                </a:cubicBezTo>
                <a:cubicBezTo>
                  <a:pt x="270344" y="395241"/>
                  <a:pt x="255556" y="379710"/>
                  <a:pt x="246490" y="376688"/>
                </a:cubicBezTo>
                <a:cubicBezTo>
                  <a:pt x="236123" y="373232"/>
                  <a:pt x="225287" y="381989"/>
                  <a:pt x="214685" y="384640"/>
                </a:cubicBezTo>
                <a:cubicBezTo>
                  <a:pt x="206734" y="379339"/>
                  <a:pt x="200202" y="366863"/>
                  <a:pt x="190831" y="368737"/>
                </a:cubicBezTo>
                <a:cubicBezTo>
                  <a:pt x="181460" y="370611"/>
                  <a:pt x="168171" y="385834"/>
                  <a:pt x="174928" y="392591"/>
                </a:cubicBezTo>
                <a:cubicBezTo>
                  <a:pt x="181685" y="399348"/>
                  <a:pt x="190831" y="381989"/>
                  <a:pt x="198782" y="376688"/>
                </a:cubicBezTo>
                <a:cubicBezTo>
                  <a:pt x="182968" y="366146"/>
                  <a:pt x="170826" y="348986"/>
                  <a:pt x="151075" y="368737"/>
                </a:cubicBezTo>
                <a:cubicBezTo>
                  <a:pt x="145148" y="374664"/>
                  <a:pt x="145774" y="384640"/>
                  <a:pt x="143123" y="392591"/>
                </a:cubicBezTo>
                <a:cubicBezTo>
                  <a:pt x="151074" y="395241"/>
                  <a:pt x="158596" y="400542"/>
                  <a:pt x="166977" y="400542"/>
                </a:cubicBezTo>
                <a:cubicBezTo>
                  <a:pt x="250940" y="400542"/>
                  <a:pt x="215430" y="392839"/>
                  <a:pt x="190831" y="384640"/>
                </a:cubicBezTo>
                <a:cubicBezTo>
                  <a:pt x="180229" y="387290"/>
                  <a:pt x="161676" y="381989"/>
                  <a:pt x="159026" y="392591"/>
                </a:cubicBezTo>
                <a:cubicBezTo>
                  <a:pt x="156299" y="403500"/>
                  <a:pt x="171635" y="416445"/>
                  <a:pt x="182880" y="416445"/>
                </a:cubicBezTo>
                <a:cubicBezTo>
                  <a:pt x="191261" y="416445"/>
                  <a:pt x="188181" y="400542"/>
                  <a:pt x="190831" y="392591"/>
                </a:cubicBezTo>
                <a:cubicBezTo>
                  <a:pt x="182880" y="387290"/>
                  <a:pt x="176533" y="376688"/>
                  <a:pt x="166977" y="376688"/>
                </a:cubicBezTo>
                <a:cubicBezTo>
                  <a:pt x="150214" y="376688"/>
                  <a:pt x="119269" y="392591"/>
                  <a:pt x="119269" y="392591"/>
                </a:cubicBezTo>
                <a:cubicBezTo>
                  <a:pt x="121920" y="403193"/>
                  <a:pt x="121159" y="415303"/>
                  <a:pt x="127221" y="424396"/>
                </a:cubicBezTo>
                <a:cubicBezTo>
                  <a:pt x="132522" y="432347"/>
                  <a:pt x="142528" y="436025"/>
                  <a:pt x="151075" y="440299"/>
                </a:cubicBezTo>
                <a:cubicBezTo>
                  <a:pt x="162483" y="446003"/>
                  <a:pt x="196543" y="453653"/>
                  <a:pt x="206734" y="456201"/>
                </a:cubicBezTo>
                <a:cubicBezTo>
                  <a:pt x="217336" y="453551"/>
                  <a:pt x="235083" y="458617"/>
                  <a:pt x="238539" y="448250"/>
                </a:cubicBezTo>
                <a:cubicBezTo>
                  <a:pt x="241561" y="439184"/>
                  <a:pt x="224202" y="433212"/>
                  <a:pt x="214685" y="432347"/>
                </a:cubicBezTo>
                <a:cubicBezTo>
                  <a:pt x="193404" y="430412"/>
                  <a:pt x="172278" y="437648"/>
                  <a:pt x="151075" y="440299"/>
                </a:cubicBezTo>
                <a:cubicBezTo>
                  <a:pt x="164327" y="434998"/>
                  <a:pt x="179217" y="432692"/>
                  <a:pt x="190831" y="424396"/>
                </a:cubicBezTo>
                <a:cubicBezTo>
                  <a:pt x="198607" y="418841"/>
                  <a:pt x="213491" y="407299"/>
                  <a:pt x="206734" y="400542"/>
                </a:cubicBezTo>
                <a:cubicBezTo>
                  <a:pt x="199007" y="392815"/>
                  <a:pt x="185596" y="406122"/>
                  <a:pt x="174928" y="408493"/>
                </a:cubicBezTo>
                <a:cubicBezTo>
                  <a:pt x="161735" y="411425"/>
                  <a:pt x="148424" y="413794"/>
                  <a:pt x="135172" y="416445"/>
                </a:cubicBezTo>
                <a:lnTo>
                  <a:pt x="111318" y="424396"/>
                </a:lnTo>
                <a:cubicBezTo>
                  <a:pt x="106017" y="432347"/>
                  <a:pt x="96986" y="438824"/>
                  <a:pt x="95415" y="448250"/>
                </a:cubicBezTo>
                <a:cubicBezTo>
                  <a:pt x="91996" y="468764"/>
                  <a:pt x="112804" y="481599"/>
                  <a:pt x="127221" y="488007"/>
                </a:cubicBezTo>
                <a:cubicBezTo>
                  <a:pt x="142539" y="494815"/>
                  <a:pt x="159026" y="498608"/>
                  <a:pt x="174928" y="503909"/>
                </a:cubicBezTo>
                <a:cubicBezTo>
                  <a:pt x="209148" y="515315"/>
                  <a:pt x="190653" y="509828"/>
                  <a:pt x="230588" y="519812"/>
                </a:cubicBezTo>
                <a:cubicBezTo>
                  <a:pt x="236890" y="500906"/>
                  <a:pt x="247228" y="484120"/>
                  <a:pt x="230588" y="464153"/>
                </a:cubicBezTo>
                <a:cubicBezTo>
                  <a:pt x="223000" y="455047"/>
                  <a:pt x="209384" y="453551"/>
                  <a:pt x="198782" y="448250"/>
                </a:cubicBezTo>
                <a:cubicBezTo>
                  <a:pt x="185530" y="450900"/>
                  <a:pt x="168582" y="446645"/>
                  <a:pt x="159026" y="456201"/>
                </a:cubicBezTo>
                <a:cubicBezTo>
                  <a:pt x="153099" y="462128"/>
                  <a:pt x="158680" y="478870"/>
                  <a:pt x="166977" y="480055"/>
                </a:cubicBezTo>
                <a:cubicBezTo>
                  <a:pt x="183571" y="482426"/>
                  <a:pt x="214685" y="464153"/>
                  <a:pt x="214685" y="464153"/>
                </a:cubicBezTo>
                <a:cubicBezTo>
                  <a:pt x="217335" y="456202"/>
                  <a:pt x="225749" y="448081"/>
                  <a:pt x="222636" y="440299"/>
                </a:cubicBezTo>
                <a:cubicBezTo>
                  <a:pt x="211370" y="412133"/>
                  <a:pt x="174450" y="429262"/>
                  <a:pt x="159026" y="432347"/>
                </a:cubicBezTo>
                <a:cubicBezTo>
                  <a:pt x="98368" y="493005"/>
                  <a:pt x="154631" y="443854"/>
                  <a:pt x="143123" y="432347"/>
                </a:cubicBezTo>
                <a:cubicBezTo>
                  <a:pt x="137196" y="426421"/>
                  <a:pt x="127220" y="437648"/>
                  <a:pt x="119269" y="440299"/>
                </a:cubicBezTo>
                <a:cubicBezTo>
                  <a:pt x="121920" y="448250"/>
                  <a:pt x="119270" y="461503"/>
                  <a:pt x="127221" y="464153"/>
                </a:cubicBezTo>
                <a:cubicBezTo>
                  <a:pt x="167520" y="477585"/>
                  <a:pt x="167464" y="454740"/>
                  <a:pt x="174928" y="432347"/>
                </a:cubicBezTo>
                <a:cubicBezTo>
                  <a:pt x="167559" y="427434"/>
                  <a:pt x="139566" y="399707"/>
                  <a:pt x="127221" y="424396"/>
                </a:cubicBezTo>
                <a:cubicBezTo>
                  <a:pt x="123473" y="431893"/>
                  <a:pt x="129245" y="442323"/>
                  <a:pt x="135172" y="448250"/>
                </a:cubicBezTo>
                <a:cubicBezTo>
                  <a:pt x="148687" y="461765"/>
                  <a:pt x="182880" y="480055"/>
                  <a:pt x="182880" y="480055"/>
                </a:cubicBezTo>
                <a:cubicBezTo>
                  <a:pt x="190831" y="477405"/>
                  <a:pt x="204701" y="480235"/>
                  <a:pt x="206734" y="472104"/>
                </a:cubicBezTo>
                <a:cubicBezTo>
                  <a:pt x="212267" y="449971"/>
                  <a:pt x="177019" y="443646"/>
                  <a:pt x="166977" y="440299"/>
                </a:cubicBezTo>
                <a:cubicBezTo>
                  <a:pt x="163802" y="440934"/>
                  <a:pt x="103710" y="440986"/>
                  <a:pt x="119269" y="472104"/>
                </a:cubicBezTo>
                <a:cubicBezTo>
                  <a:pt x="123017" y="479601"/>
                  <a:pt x="135172" y="477405"/>
                  <a:pt x="143123" y="480055"/>
                </a:cubicBezTo>
                <a:cubicBezTo>
                  <a:pt x="153725" y="477405"/>
                  <a:pt x="164696" y="475941"/>
                  <a:pt x="174928" y="472104"/>
                </a:cubicBezTo>
                <a:cubicBezTo>
                  <a:pt x="197985" y="463458"/>
                  <a:pt x="210815" y="453480"/>
                  <a:pt x="230588" y="440299"/>
                </a:cubicBezTo>
                <a:cubicBezTo>
                  <a:pt x="235889" y="432348"/>
                  <a:pt x="253247" y="423202"/>
                  <a:pt x="246490" y="416445"/>
                </a:cubicBezTo>
                <a:cubicBezTo>
                  <a:pt x="236221" y="406176"/>
                  <a:pt x="196837" y="436295"/>
                  <a:pt x="190831" y="440299"/>
                </a:cubicBezTo>
                <a:cubicBezTo>
                  <a:pt x="193481" y="432348"/>
                  <a:pt x="204709" y="422372"/>
                  <a:pt x="198782" y="416445"/>
                </a:cubicBezTo>
                <a:cubicBezTo>
                  <a:pt x="192197" y="409860"/>
                  <a:pt x="151876" y="439765"/>
                  <a:pt x="151075" y="440299"/>
                </a:cubicBezTo>
                <a:cubicBezTo>
                  <a:pt x="156235" y="460941"/>
                  <a:pt x="152358" y="483446"/>
                  <a:pt x="182880" y="480055"/>
                </a:cubicBezTo>
                <a:cubicBezTo>
                  <a:pt x="199540" y="478204"/>
                  <a:pt x="230588" y="464153"/>
                  <a:pt x="230588" y="464153"/>
                </a:cubicBezTo>
                <a:cubicBezTo>
                  <a:pt x="225287" y="480055"/>
                  <a:pt x="231345" y="510009"/>
                  <a:pt x="214685" y="511860"/>
                </a:cubicBezTo>
                <a:cubicBezTo>
                  <a:pt x="106150" y="523920"/>
                  <a:pt x="119183" y="521522"/>
                  <a:pt x="254442" y="511860"/>
                </a:cubicBezTo>
                <a:cubicBezTo>
                  <a:pt x="251791" y="503909"/>
                  <a:pt x="254787" y="489192"/>
                  <a:pt x="246490" y="488007"/>
                </a:cubicBezTo>
                <a:cubicBezTo>
                  <a:pt x="229896" y="485637"/>
                  <a:pt x="198782" y="503909"/>
                  <a:pt x="198782" y="503909"/>
                </a:cubicBezTo>
                <a:cubicBezTo>
                  <a:pt x="190831" y="498608"/>
                  <a:pt x="184354" y="489578"/>
                  <a:pt x="174928" y="488007"/>
                </a:cubicBezTo>
                <a:cubicBezTo>
                  <a:pt x="149485" y="483767"/>
                  <a:pt x="142063" y="502849"/>
                  <a:pt x="159026" y="519812"/>
                </a:cubicBezTo>
                <a:cubicBezTo>
                  <a:pt x="164953" y="525739"/>
                  <a:pt x="174929" y="525113"/>
                  <a:pt x="182880" y="527763"/>
                </a:cubicBezTo>
                <a:cubicBezTo>
                  <a:pt x="193509" y="525637"/>
                  <a:pt x="246490" y="522686"/>
                  <a:pt x="246490" y="495958"/>
                </a:cubicBezTo>
                <a:lnTo>
                  <a:pt x="222636" y="472104"/>
                </a:lnTo>
                <a:cubicBezTo>
                  <a:pt x="206276" y="474285"/>
                  <a:pt x="98950" y="478666"/>
                  <a:pt x="63610" y="503909"/>
                </a:cubicBezTo>
                <a:cubicBezTo>
                  <a:pt x="55834" y="509463"/>
                  <a:pt x="53009" y="519812"/>
                  <a:pt x="47708" y="527763"/>
                </a:cubicBezTo>
                <a:cubicBezTo>
                  <a:pt x="96081" y="543887"/>
                  <a:pt x="46969" y="525192"/>
                  <a:pt x="95415" y="551617"/>
                </a:cubicBezTo>
                <a:cubicBezTo>
                  <a:pt x="116227" y="562969"/>
                  <a:pt x="136536" y="575926"/>
                  <a:pt x="159026" y="583422"/>
                </a:cubicBezTo>
                <a:cubicBezTo>
                  <a:pt x="166977" y="586072"/>
                  <a:pt x="175176" y="588071"/>
                  <a:pt x="182880" y="591373"/>
                </a:cubicBezTo>
                <a:cubicBezTo>
                  <a:pt x="251658" y="620849"/>
                  <a:pt x="182597" y="596580"/>
                  <a:pt x="238539" y="615227"/>
                </a:cubicBezTo>
                <a:cubicBezTo>
                  <a:pt x="244750" y="605910"/>
                  <a:pt x="270344" y="569658"/>
                  <a:pt x="270344" y="559568"/>
                </a:cubicBezTo>
                <a:cubicBezTo>
                  <a:pt x="270344" y="529450"/>
                  <a:pt x="248716" y="514086"/>
                  <a:pt x="230588" y="495958"/>
                </a:cubicBezTo>
                <a:cubicBezTo>
                  <a:pt x="214685" y="498608"/>
                  <a:pt x="198175" y="509007"/>
                  <a:pt x="182880" y="503909"/>
                </a:cubicBezTo>
                <a:cubicBezTo>
                  <a:pt x="173814" y="500887"/>
                  <a:pt x="206734" y="497563"/>
                  <a:pt x="206734" y="488007"/>
                </a:cubicBezTo>
                <a:cubicBezTo>
                  <a:pt x="206734" y="479625"/>
                  <a:pt x="190831" y="482706"/>
                  <a:pt x="182880" y="480055"/>
                </a:cubicBezTo>
                <a:cubicBezTo>
                  <a:pt x="174929" y="488006"/>
                  <a:pt x="159026" y="492664"/>
                  <a:pt x="159026" y="503909"/>
                </a:cubicBezTo>
                <a:cubicBezTo>
                  <a:pt x="159026" y="513465"/>
                  <a:pt x="173382" y="518757"/>
                  <a:pt x="182880" y="519812"/>
                </a:cubicBezTo>
                <a:cubicBezTo>
                  <a:pt x="196377" y="521312"/>
                  <a:pt x="276726" y="500325"/>
                  <a:pt x="198782" y="519812"/>
                </a:cubicBezTo>
                <a:cubicBezTo>
                  <a:pt x="190831" y="525113"/>
                  <a:pt x="178477" y="526841"/>
                  <a:pt x="174928" y="535714"/>
                </a:cubicBezTo>
                <a:cubicBezTo>
                  <a:pt x="164950" y="560659"/>
                  <a:pt x="195509" y="563778"/>
                  <a:pt x="206734" y="567520"/>
                </a:cubicBezTo>
                <a:cubicBezTo>
                  <a:pt x="209507" y="556429"/>
                  <a:pt x="223671" y="523958"/>
                  <a:pt x="206734" y="511860"/>
                </a:cubicBezTo>
                <a:cubicBezTo>
                  <a:pt x="193093" y="502117"/>
                  <a:pt x="159026" y="495958"/>
                  <a:pt x="159026" y="495958"/>
                </a:cubicBezTo>
                <a:cubicBezTo>
                  <a:pt x="151075" y="498608"/>
                  <a:pt x="132522" y="495958"/>
                  <a:pt x="135172" y="503909"/>
                </a:cubicBezTo>
                <a:cubicBezTo>
                  <a:pt x="145356" y="534461"/>
                  <a:pt x="228651" y="512102"/>
                  <a:pt x="230588" y="511860"/>
                </a:cubicBezTo>
                <a:cubicBezTo>
                  <a:pt x="227937" y="503909"/>
                  <a:pt x="230767" y="490040"/>
                  <a:pt x="222636" y="488007"/>
                </a:cubicBezTo>
                <a:cubicBezTo>
                  <a:pt x="213365" y="485689"/>
                  <a:pt x="195760" y="494843"/>
                  <a:pt x="198782" y="503909"/>
                </a:cubicBezTo>
                <a:cubicBezTo>
                  <a:pt x="202238" y="514276"/>
                  <a:pt x="219986" y="509210"/>
                  <a:pt x="230588" y="511860"/>
                </a:cubicBezTo>
                <a:cubicBezTo>
                  <a:pt x="288157" y="473480"/>
                  <a:pt x="269748" y="497149"/>
                  <a:pt x="294198" y="448250"/>
                </a:cubicBezTo>
                <a:cubicBezTo>
                  <a:pt x="291548" y="432347"/>
                  <a:pt x="289744" y="416280"/>
                  <a:pt x="286247" y="400542"/>
                </a:cubicBezTo>
                <a:cubicBezTo>
                  <a:pt x="284429" y="392360"/>
                  <a:pt x="286677" y="376688"/>
                  <a:pt x="278295" y="376688"/>
                </a:cubicBezTo>
                <a:cubicBezTo>
                  <a:pt x="269914" y="376688"/>
                  <a:pt x="264417" y="406468"/>
                  <a:pt x="270344" y="400542"/>
                </a:cubicBezTo>
                <a:cubicBezTo>
                  <a:pt x="281272" y="389614"/>
                  <a:pt x="286247" y="374038"/>
                  <a:pt x="294198" y="360786"/>
                </a:cubicBezTo>
                <a:cubicBezTo>
                  <a:pt x="296848" y="350184"/>
                  <a:pt x="302149" y="339908"/>
                  <a:pt x="302149" y="328980"/>
                </a:cubicBezTo>
                <a:cubicBezTo>
                  <a:pt x="302149" y="301661"/>
                  <a:pt x="281704" y="295757"/>
                  <a:pt x="262393" y="281273"/>
                </a:cubicBezTo>
                <a:cubicBezTo>
                  <a:pt x="257092" y="289224"/>
                  <a:pt x="246490" y="295571"/>
                  <a:pt x="246490" y="305127"/>
                </a:cubicBezTo>
                <a:cubicBezTo>
                  <a:pt x="246490" y="314683"/>
                  <a:pt x="252837" y="328980"/>
                  <a:pt x="262393" y="328980"/>
                </a:cubicBezTo>
                <a:cubicBezTo>
                  <a:pt x="271949" y="328980"/>
                  <a:pt x="271538" y="311884"/>
                  <a:pt x="278295" y="305127"/>
                </a:cubicBezTo>
                <a:cubicBezTo>
                  <a:pt x="285052" y="298370"/>
                  <a:pt x="294198" y="294525"/>
                  <a:pt x="302149" y="289224"/>
                </a:cubicBezTo>
                <a:cubicBezTo>
                  <a:pt x="283597" y="233565"/>
                  <a:pt x="302150" y="246817"/>
                  <a:pt x="262393" y="233565"/>
                </a:cubicBezTo>
                <a:cubicBezTo>
                  <a:pt x="251441" y="249992"/>
                  <a:pt x="221479" y="283152"/>
                  <a:pt x="254442" y="305127"/>
                </a:cubicBezTo>
                <a:cubicBezTo>
                  <a:pt x="264305" y="311702"/>
                  <a:pt x="263455" y="282966"/>
                  <a:pt x="270344" y="273321"/>
                </a:cubicBezTo>
                <a:cubicBezTo>
                  <a:pt x="276880" y="264171"/>
                  <a:pt x="286247" y="257418"/>
                  <a:pt x="294198" y="249467"/>
                </a:cubicBezTo>
                <a:cubicBezTo>
                  <a:pt x="303767" y="225545"/>
                  <a:pt x="318052" y="196833"/>
                  <a:pt x="318052" y="169954"/>
                </a:cubicBezTo>
                <a:cubicBezTo>
                  <a:pt x="318052" y="156440"/>
                  <a:pt x="314846" y="142852"/>
                  <a:pt x="310101" y="130198"/>
                </a:cubicBezTo>
                <a:cubicBezTo>
                  <a:pt x="306746" y="121250"/>
                  <a:pt x="299499" y="114295"/>
                  <a:pt x="294198" y="106344"/>
                </a:cubicBezTo>
                <a:cubicBezTo>
                  <a:pt x="283596" y="108994"/>
                  <a:pt x="270788" y="107299"/>
                  <a:pt x="262393" y="114295"/>
                </a:cubicBezTo>
                <a:cubicBezTo>
                  <a:pt x="253287" y="121883"/>
                  <a:pt x="251304" y="135268"/>
                  <a:pt x="246490" y="146100"/>
                </a:cubicBezTo>
                <a:cubicBezTo>
                  <a:pt x="229383" y="184591"/>
                  <a:pt x="231865" y="180748"/>
                  <a:pt x="222636" y="217662"/>
                </a:cubicBezTo>
                <a:cubicBezTo>
                  <a:pt x="225287" y="228264"/>
                  <a:pt x="223761" y="240934"/>
                  <a:pt x="230588" y="249467"/>
                </a:cubicBezTo>
                <a:cubicBezTo>
                  <a:pt x="247764" y="270937"/>
                  <a:pt x="265418" y="250101"/>
                  <a:pt x="278295" y="241516"/>
                </a:cubicBezTo>
                <a:cubicBezTo>
                  <a:pt x="272994" y="220313"/>
                  <a:pt x="276046" y="194973"/>
                  <a:pt x="262393" y="177906"/>
                </a:cubicBezTo>
                <a:cubicBezTo>
                  <a:pt x="256423" y="170444"/>
                  <a:pt x="249004" y="192540"/>
                  <a:pt x="246490" y="201760"/>
                </a:cubicBezTo>
                <a:cubicBezTo>
                  <a:pt x="240868" y="222375"/>
                  <a:pt x="241189" y="244167"/>
                  <a:pt x="238539" y="265370"/>
                </a:cubicBezTo>
                <a:cubicBezTo>
                  <a:pt x="230588" y="260069"/>
                  <a:pt x="224111" y="251038"/>
                  <a:pt x="214685" y="249467"/>
                </a:cubicBezTo>
                <a:cubicBezTo>
                  <a:pt x="191642" y="245627"/>
                  <a:pt x="174921" y="281284"/>
                  <a:pt x="206734" y="233565"/>
                </a:cubicBezTo>
                <a:cubicBezTo>
                  <a:pt x="204083" y="222963"/>
                  <a:pt x="208556" y="206647"/>
                  <a:pt x="198782" y="201760"/>
                </a:cubicBezTo>
                <a:cubicBezTo>
                  <a:pt x="191286" y="198012"/>
                  <a:pt x="182450" y="225613"/>
                  <a:pt x="190831" y="225613"/>
                </a:cubicBezTo>
                <a:cubicBezTo>
                  <a:pt x="200387" y="225613"/>
                  <a:pt x="212035" y="193809"/>
                  <a:pt x="206734" y="201760"/>
                </a:cubicBezTo>
                <a:lnTo>
                  <a:pt x="190831" y="225613"/>
                </a:lnTo>
                <a:cubicBezTo>
                  <a:pt x="193481" y="217662"/>
                  <a:pt x="195034" y="209256"/>
                  <a:pt x="198782" y="201760"/>
                </a:cubicBezTo>
                <a:cubicBezTo>
                  <a:pt x="203056" y="193213"/>
                  <a:pt x="213114" y="187332"/>
                  <a:pt x="214685" y="177906"/>
                </a:cubicBezTo>
                <a:cubicBezTo>
                  <a:pt x="216063" y="169639"/>
                  <a:pt x="211383" y="161026"/>
                  <a:pt x="206734" y="154052"/>
                </a:cubicBezTo>
                <a:cubicBezTo>
                  <a:pt x="189717" y="128526"/>
                  <a:pt x="184035" y="130583"/>
                  <a:pt x="159026" y="122247"/>
                </a:cubicBezTo>
                <a:cubicBezTo>
                  <a:pt x="146742" y="140672"/>
                  <a:pt x="125528" y="160309"/>
                  <a:pt x="151075" y="185857"/>
                </a:cubicBezTo>
                <a:cubicBezTo>
                  <a:pt x="157001" y="191783"/>
                  <a:pt x="166977" y="180556"/>
                  <a:pt x="174928" y="177906"/>
                </a:cubicBezTo>
                <a:cubicBezTo>
                  <a:pt x="180229" y="169955"/>
                  <a:pt x="189776" y="163550"/>
                  <a:pt x="190831" y="154052"/>
                </a:cubicBezTo>
                <a:cubicBezTo>
                  <a:pt x="192612" y="138029"/>
                  <a:pt x="182880" y="106344"/>
                  <a:pt x="182880" y="106344"/>
                </a:cubicBezTo>
                <a:cubicBezTo>
                  <a:pt x="185530" y="98393"/>
                  <a:pt x="193944" y="90272"/>
                  <a:pt x="190831" y="82490"/>
                </a:cubicBezTo>
                <a:cubicBezTo>
                  <a:pt x="177439" y="49010"/>
                  <a:pt x="156515" y="73562"/>
                  <a:pt x="143123" y="82490"/>
                </a:cubicBezTo>
                <a:cubicBezTo>
                  <a:pt x="138565" y="100724"/>
                  <a:pt x="122602" y="146612"/>
                  <a:pt x="143123" y="162003"/>
                </a:cubicBezTo>
                <a:cubicBezTo>
                  <a:pt x="152119" y="168750"/>
                  <a:pt x="159026" y="146100"/>
                  <a:pt x="166977" y="138149"/>
                </a:cubicBezTo>
                <a:cubicBezTo>
                  <a:pt x="169627" y="130198"/>
                  <a:pt x="170770" y="121572"/>
                  <a:pt x="174928" y="114295"/>
                </a:cubicBezTo>
                <a:cubicBezTo>
                  <a:pt x="195316" y="78617"/>
                  <a:pt x="216727" y="76509"/>
                  <a:pt x="174928" y="90441"/>
                </a:cubicBezTo>
                <a:cubicBezTo>
                  <a:pt x="174928" y="90441"/>
                  <a:pt x="153725" y="138149"/>
                  <a:pt x="174928" y="138149"/>
                </a:cubicBezTo>
                <a:cubicBezTo>
                  <a:pt x="183310" y="138149"/>
                  <a:pt x="180229" y="122246"/>
                  <a:pt x="182880" y="114295"/>
                </a:cubicBezTo>
                <a:cubicBezTo>
                  <a:pt x="183566" y="116354"/>
                  <a:pt x="196677" y="182116"/>
                  <a:pt x="222636" y="130198"/>
                </a:cubicBezTo>
                <a:cubicBezTo>
                  <a:pt x="228680" y="118110"/>
                  <a:pt x="217335" y="103693"/>
                  <a:pt x="214685" y="90441"/>
                </a:cubicBezTo>
                <a:cubicBezTo>
                  <a:pt x="208803" y="92402"/>
                  <a:pt x="164652" y="101696"/>
                  <a:pt x="174928" y="122247"/>
                </a:cubicBezTo>
                <a:cubicBezTo>
                  <a:pt x="178676" y="129744"/>
                  <a:pt x="190831" y="116946"/>
                  <a:pt x="198782" y="114295"/>
                </a:cubicBezTo>
                <a:cubicBezTo>
                  <a:pt x="271176" y="150492"/>
                  <a:pt x="218435" y="122247"/>
                  <a:pt x="206734" y="122247"/>
                </a:cubicBezTo>
                <a:cubicBezTo>
                  <a:pt x="195806" y="122247"/>
                  <a:pt x="164000" y="130198"/>
                  <a:pt x="174928" y="130198"/>
                </a:cubicBezTo>
                <a:cubicBezTo>
                  <a:pt x="191050" y="130198"/>
                  <a:pt x="206733" y="124897"/>
                  <a:pt x="222636" y="122247"/>
                </a:cubicBezTo>
                <a:cubicBezTo>
                  <a:pt x="214685" y="119596"/>
                  <a:pt x="207049" y="112917"/>
                  <a:pt x="198782" y="114295"/>
                </a:cubicBezTo>
                <a:cubicBezTo>
                  <a:pt x="185499" y="116509"/>
                  <a:pt x="144723" y="160403"/>
                  <a:pt x="198782" y="106344"/>
                </a:cubicBezTo>
                <a:cubicBezTo>
                  <a:pt x="201433" y="127547"/>
                  <a:pt x="212604" y="149408"/>
                  <a:pt x="206734" y="169954"/>
                </a:cubicBezTo>
                <a:cubicBezTo>
                  <a:pt x="204432" y="178013"/>
                  <a:pt x="188807" y="167929"/>
                  <a:pt x="182880" y="162003"/>
                </a:cubicBezTo>
                <a:cubicBezTo>
                  <a:pt x="176953" y="156076"/>
                  <a:pt x="174928" y="129767"/>
                  <a:pt x="174928" y="138149"/>
                </a:cubicBezTo>
                <a:cubicBezTo>
                  <a:pt x="174928" y="157712"/>
                  <a:pt x="189737" y="185931"/>
                  <a:pt x="198782" y="201760"/>
                </a:cubicBezTo>
                <a:cubicBezTo>
                  <a:pt x="203523" y="210057"/>
                  <a:pt x="207928" y="218856"/>
                  <a:pt x="214685" y="225613"/>
                </a:cubicBezTo>
                <a:cubicBezTo>
                  <a:pt x="221442" y="232370"/>
                  <a:pt x="230588" y="236215"/>
                  <a:pt x="238539" y="241516"/>
                </a:cubicBezTo>
                <a:cubicBezTo>
                  <a:pt x="174924" y="283927"/>
                  <a:pt x="251795" y="228261"/>
                  <a:pt x="198782" y="281273"/>
                </a:cubicBezTo>
                <a:cubicBezTo>
                  <a:pt x="192025" y="288030"/>
                  <a:pt x="182879" y="291874"/>
                  <a:pt x="174928" y="297175"/>
                </a:cubicBezTo>
                <a:cubicBezTo>
                  <a:pt x="138474" y="351857"/>
                  <a:pt x="161255" y="338839"/>
                  <a:pt x="119269" y="352834"/>
                </a:cubicBezTo>
                <a:cubicBezTo>
                  <a:pt x="121920" y="344883"/>
                  <a:pt x="121294" y="334907"/>
                  <a:pt x="127221" y="328980"/>
                </a:cubicBezTo>
                <a:cubicBezTo>
                  <a:pt x="133148" y="323054"/>
                  <a:pt x="147327" y="313532"/>
                  <a:pt x="151075" y="321029"/>
                </a:cubicBezTo>
                <a:cubicBezTo>
                  <a:pt x="161350" y="341581"/>
                  <a:pt x="99069" y="356917"/>
                  <a:pt x="159026" y="336932"/>
                </a:cubicBezTo>
                <a:cubicBezTo>
                  <a:pt x="161676" y="358135"/>
                  <a:pt x="157421" y="381430"/>
                  <a:pt x="166977" y="400542"/>
                </a:cubicBezTo>
                <a:cubicBezTo>
                  <a:pt x="188652" y="443892"/>
                  <a:pt x="216731" y="449068"/>
                  <a:pt x="254442" y="464153"/>
                </a:cubicBezTo>
                <a:cubicBezTo>
                  <a:pt x="274805" y="460080"/>
                  <a:pt x="309952" y="460695"/>
                  <a:pt x="318052" y="432347"/>
                </a:cubicBezTo>
                <a:cubicBezTo>
                  <a:pt x="321054" y="421840"/>
                  <a:pt x="312751" y="411144"/>
                  <a:pt x="310101" y="400542"/>
                </a:cubicBezTo>
                <a:cubicBezTo>
                  <a:pt x="295964" y="442949"/>
                  <a:pt x="308334" y="421746"/>
                  <a:pt x="294198" y="400542"/>
                </a:cubicBezTo>
                <a:cubicBezTo>
                  <a:pt x="287961" y="391186"/>
                  <a:pt x="278295" y="384639"/>
                  <a:pt x="270344" y="376688"/>
                </a:cubicBezTo>
                <a:cubicBezTo>
                  <a:pt x="267694" y="368737"/>
                  <a:pt x="270774" y="352834"/>
                  <a:pt x="262393" y="352834"/>
                </a:cubicBezTo>
                <a:cubicBezTo>
                  <a:pt x="254012" y="352834"/>
                  <a:pt x="248515" y="382615"/>
                  <a:pt x="254442" y="376688"/>
                </a:cubicBezTo>
                <a:cubicBezTo>
                  <a:pt x="262823" y="368307"/>
                  <a:pt x="265043" y="355485"/>
                  <a:pt x="270344" y="344883"/>
                </a:cubicBezTo>
                <a:cubicBezTo>
                  <a:pt x="262393" y="342233"/>
                  <a:pt x="253987" y="333184"/>
                  <a:pt x="246490" y="336932"/>
                </a:cubicBezTo>
                <a:cubicBezTo>
                  <a:pt x="228316" y="346019"/>
                  <a:pt x="248762" y="391456"/>
                  <a:pt x="230588" y="336932"/>
                </a:cubicBezTo>
                <a:cubicBezTo>
                  <a:pt x="222434" y="361393"/>
                  <a:pt x="214427" y="372261"/>
                  <a:pt x="230588" y="400542"/>
                </a:cubicBezTo>
                <a:cubicBezTo>
                  <a:pt x="235329" y="408839"/>
                  <a:pt x="246491" y="411144"/>
                  <a:pt x="254442" y="416445"/>
                </a:cubicBezTo>
                <a:cubicBezTo>
                  <a:pt x="265044" y="413794"/>
                  <a:pt x="281360" y="418267"/>
                  <a:pt x="286247" y="408493"/>
                </a:cubicBezTo>
                <a:cubicBezTo>
                  <a:pt x="292291" y="396405"/>
                  <a:pt x="285000" y="380471"/>
                  <a:pt x="278295" y="368737"/>
                </a:cubicBezTo>
                <a:cubicBezTo>
                  <a:pt x="271041" y="356042"/>
                  <a:pt x="242833" y="348965"/>
                  <a:pt x="230588" y="344883"/>
                </a:cubicBezTo>
                <a:cubicBezTo>
                  <a:pt x="222637" y="347533"/>
                  <a:pt x="209384" y="344883"/>
                  <a:pt x="206734" y="352834"/>
                </a:cubicBezTo>
                <a:cubicBezTo>
                  <a:pt x="206385" y="353882"/>
                  <a:pt x="216578" y="408873"/>
                  <a:pt x="222636" y="416445"/>
                </a:cubicBezTo>
                <a:cubicBezTo>
                  <a:pt x="228606" y="423907"/>
                  <a:pt x="238539" y="427046"/>
                  <a:pt x="246490" y="432347"/>
                </a:cubicBezTo>
                <a:cubicBezTo>
                  <a:pt x="251791" y="421745"/>
                  <a:pt x="258231" y="411640"/>
                  <a:pt x="262393" y="400542"/>
                </a:cubicBezTo>
                <a:cubicBezTo>
                  <a:pt x="276079" y="364046"/>
                  <a:pt x="265855" y="341803"/>
                  <a:pt x="278295" y="416445"/>
                </a:cubicBezTo>
                <a:cubicBezTo>
                  <a:pt x="284749" y="390630"/>
                  <a:pt x="293046" y="378649"/>
                  <a:pt x="278295" y="352834"/>
                </a:cubicBezTo>
                <a:cubicBezTo>
                  <a:pt x="272716" y="343071"/>
                  <a:pt x="262393" y="336931"/>
                  <a:pt x="254442" y="328980"/>
                </a:cubicBezTo>
                <a:cubicBezTo>
                  <a:pt x="257092" y="342232"/>
                  <a:pt x="250804" y="375690"/>
                  <a:pt x="262393" y="368737"/>
                </a:cubicBezTo>
                <a:cubicBezTo>
                  <a:pt x="282721" y="356541"/>
                  <a:pt x="294198" y="305127"/>
                  <a:pt x="294198" y="305127"/>
                </a:cubicBezTo>
                <a:cubicBezTo>
                  <a:pt x="291548" y="275972"/>
                  <a:pt x="291988" y="246369"/>
                  <a:pt x="286247" y="217662"/>
                </a:cubicBezTo>
                <a:cubicBezTo>
                  <a:pt x="283365" y="203253"/>
                  <a:pt x="262975" y="174803"/>
                  <a:pt x="254442" y="162003"/>
                </a:cubicBezTo>
                <a:cubicBezTo>
                  <a:pt x="251699" y="137322"/>
                  <a:pt x="257308" y="87964"/>
                  <a:pt x="230588" y="66587"/>
                </a:cubicBezTo>
                <a:cubicBezTo>
                  <a:pt x="224043" y="61351"/>
                  <a:pt x="214685" y="61286"/>
                  <a:pt x="206734" y="58636"/>
                </a:cubicBezTo>
                <a:cubicBezTo>
                  <a:pt x="204083" y="66587"/>
                  <a:pt x="192855" y="88417"/>
                  <a:pt x="198782" y="82490"/>
                </a:cubicBezTo>
                <a:cubicBezTo>
                  <a:pt x="207163" y="74109"/>
                  <a:pt x="216634" y="62377"/>
                  <a:pt x="214685" y="50685"/>
                </a:cubicBezTo>
                <a:cubicBezTo>
                  <a:pt x="213114" y="41259"/>
                  <a:pt x="198782" y="40083"/>
                  <a:pt x="190831" y="34782"/>
                </a:cubicBezTo>
                <a:cubicBezTo>
                  <a:pt x="182880" y="37432"/>
                  <a:pt x="172904" y="36806"/>
                  <a:pt x="166977" y="42733"/>
                </a:cubicBezTo>
                <a:cubicBezTo>
                  <a:pt x="147226" y="62484"/>
                  <a:pt x="164386" y="74627"/>
                  <a:pt x="174928" y="90441"/>
                </a:cubicBezTo>
                <a:cubicBezTo>
                  <a:pt x="185530" y="87791"/>
                  <a:pt x="198200" y="89317"/>
                  <a:pt x="206734" y="82490"/>
                </a:cubicBezTo>
                <a:cubicBezTo>
                  <a:pt x="213279" y="77254"/>
                  <a:pt x="220612" y="64563"/>
                  <a:pt x="214685" y="58636"/>
                </a:cubicBezTo>
                <a:cubicBezTo>
                  <a:pt x="208758" y="52709"/>
                  <a:pt x="198782" y="63937"/>
                  <a:pt x="190831" y="66587"/>
                </a:cubicBezTo>
                <a:cubicBezTo>
                  <a:pt x="182880" y="74538"/>
                  <a:pt x="170066" y="79629"/>
                  <a:pt x="166977" y="90441"/>
                </a:cubicBezTo>
                <a:cubicBezTo>
                  <a:pt x="163975" y="100949"/>
                  <a:pt x="164561" y="118791"/>
                  <a:pt x="174928" y="122247"/>
                </a:cubicBezTo>
                <a:cubicBezTo>
                  <a:pt x="183994" y="125269"/>
                  <a:pt x="185530" y="106344"/>
                  <a:pt x="190831" y="98393"/>
                </a:cubicBezTo>
                <a:cubicBezTo>
                  <a:pt x="196132" y="111645"/>
                  <a:pt x="202220" y="124609"/>
                  <a:pt x="206734" y="138149"/>
                </a:cubicBezTo>
                <a:cubicBezTo>
                  <a:pt x="210190" y="148516"/>
                  <a:pt x="214685" y="169954"/>
                  <a:pt x="214685" y="169954"/>
                </a:cubicBezTo>
                <a:cubicBezTo>
                  <a:pt x="206734" y="172605"/>
                  <a:pt x="194579" y="185403"/>
                  <a:pt x="190831" y="177906"/>
                </a:cubicBezTo>
                <a:cubicBezTo>
                  <a:pt x="186557" y="169359"/>
                  <a:pt x="197861" y="157601"/>
                  <a:pt x="206734" y="154052"/>
                </a:cubicBezTo>
                <a:cubicBezTo>
                  <a:pt x="214516" y="150939"/>
                  <a:pt x="222637" y="159353"/>
                  <a:pt x="230588" y="162003"/>
                </a:cubicBezTo>
                <a:cubicBezTo>
                  <a:pt x="221993" y="127627"/>
                  <a:pt x="233564" y="130198"/>
                  <a:pt x="214685" y="130198"/>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Date Placeholder 3"/>
          <p:cNvSpPr>
            <a:spLocks noGrp="1"/>
          </p:cNvSpPr>
          <p:nvPr>
            <p:ph type="dt" sz="half" idx="2"/>
          </p:nvPr>
        </p:nvSpPr>
        <p:spPr>
          <a:xfrm>
            <a:off x="857224" y="6492875"/>
            <a:ext cx="2133600" cy="365125"/>
          </a:xfrm>
          <a:prstGeom prst="rect">
            <a:avLst/>
          </a:prstGeom>
          <a:solidFill>
            <a:schemeClr val="bg1">
              <a:alpha val="50000"/>
            </a:schemeClr>
          </a:solidFill>
        </p:spPr>
        <p:txBody>
          <a:bodyPr/>
          <a:lstStyle>
            <a:lvl1pPr>
              <a:defRPr sz="1400">
                <a:solidFill>
                  <a:schemeClr val="tx1">
                    <a:lumMod val="75000"/>
                    <a:lumOff val="25000"/>
                  </a:schemeClr>
                </a:solidFill>
                <a:latin typeface="Cambria" pitchFamily="18" charset="0"/>
              </a:defRPr>
            </a:lvl1pPr>
          </a:lstStyle>
          <a:p>
            <a:r>
              <a:rPr lang="en-US" smtClean="0"/>
              <a:t>25 February, 2010</a:t>
            </a:r>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428604"/>
            <a:ext cx="7429520" cy="1000132"/>
          </a:xfrm>
        </p:spPr>
        <p:txBody>
          <a:bodyPr/>
          <a:lstStyle/>
          <a:p>
            <a:r>
              <a:rPr lang="en-CA" dirty="0" smtClean="0"/>
              <a:t>Millennials Among You</a:t>
            </a:r>
            <a:endParaRPr lang="en-CA" dirty="0"/>
          </a:p>
        </p:txBody>
      </p:sp>
      <p:sp>
        <p:nvSpPr>
          <p:cNvPr id="3" name="Subtitle 2"/>
          <p:cNvSpPr>
            <a:spLocks noGrp="1"/>
          </p:cNvSpPr>
          <p:nvPr>
            <p:ph type="subTitle" idx="1"/>
          </p:nvPr>
        </p:nvSpPr>
        <p:spPr>
          <a:xfrm>
            <a:off x="1714480" y="1428736"/>
            <a:ext cx="7429520" cy="785818"/>
          </a:xfrm>
        </p:spPr>
        <p:txBody>
          <a:bodyPr>
            <a:normAutofit/>
          </a:bodyPr>
          <a:lstStyle/>
          <a:p>
            <a:r>
              <a:rPr lang="en-CA" dirty="0" smtClean="0"/>
              <a:t>How young librarians are here to help</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214942" y="1"/>
            <a:ext cx="3929058" cy="1428736"/>
          </a:xfrm>
        </p:spPr>
        <p:txBody>
          <a:bodyPr/>
          <a:lstStyle/>
          <a:p>
            <a:r>
              <a:rPr lang="en-CA" dirty="0" smtClean="0"/>
              <a:t>Thank you!</a:t>
            </a:r>
            <a:endParaRPr lang="en-CA" dirty="0"/>
          </a:p>
        </p:txBody>
      </p:sp>
      <p:sp>
        <p:nvSpPr>
          <p:cNvPr id="8" name="Subtitle 7"/>
          <p:cNvSpPr>
            <a:spLocks noGrp="1"/>
          </p:cNvSpPr>
          <p:nvPr>
            <p:ph type="subTitle" idx="1"/>
          </p:nvPr>
        </p:nvSpPr>
        <p:spPr>
          <a:xfrm>
            <a:off x="6072198" y="1142984"/>
            <a:ext cx="3071802" cy="785818"/>
          </a:xfrm>
          <a:noFill/>
        </p:spPr>
        <p:txBody>
          <a:bodyPr/>
          <a:lstStyle/>
          <a:p>
            <a:r>
              <a:rPr lang="en-CA" dirty="0" smtClean="0"/>
              <a:t>jlogan6@uwo.ca</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7901014" cy="725470"/>
          </a:xfrm>
        </p:spPr>
        <p:txBody>
          <a:bodyPr>
            <a:normAutofit fontScale="90000"/>
          </a:bodyPr>
          <a:lstStyle/>
          <a:p>
            <a:r>
              <a:rPr lang="en-CA" dirty="0" smtClean="0"/>
              <a:t>Works Cited</a:t>
            </a:r>
            <a:endParaRPr lang="en-CA" dirty="0"/>
          </a:p>
        </p:txBody>
      </p:sp>
      <p:sp>
        <p:nvSpPr>
          <p:cNvPr id="3" name="Content Placeholder 2"/>
          <p:cNvSpPr>
            <a:spLocks noGrp="1"/>
          </p:cNvSpPr>
          <p:nvPr>
            <p:ph idx="1"/>
          </p:nvPr>
        </p:nvSpPr>
        <p:spPr>
          <a:xfrm>
            <a:off x="785786" y="1071546"/>
            <a:ext cx="7901014" cy="5054617"/>
          </a:xfrm>
        </p:spPr>
        <p:txBody>
          <a:bodyPr>
            <a:normAutofit/>
          </a:bodyPr>
          <a:lstStyle/>
          <a:p>
            <a:pPr>
              <a:buNone/>
            </a:pPr>
            <a:r>
              <a:rPr lang="en-CA" sz="1800" dirty="0" err="1" smtClean="0"/>
              <a:t>Franke</a:t>
            </a:r>
            <a:r>
              <a:rPr lang="en-CA" sz="1800" dirty="0" smtClean="0"/>
              <a:t>, </a:t>
            </a:r>
            <a:r>
              <a:rPr lang="en-CA" sz="1800" dirty="0" err="1" smtClean="0"/>
              <a:t>Nikolaus</a:t>
            </a:r>
            <a:r>
              <a:rPr lang="en-CA" sz="1800" dirty="0" smtClean="0"/>
              <a:t>, Peter </a:t>
            </a:r>
            <a:r>
              <a:rPr lang="en-CA" sz="1800" dirty="0" err="1" smtClean="0"/>
              <a:t>Keinz</a:t>
            </a:r>
            <a:r>
              <a:rPr lang="en-CA" sz="1800" dirty="0" smtClean="0"/>
              <a:t>, and </a:t>
            </a:r>
            <a:r>
              <a:rPr lang="en-CA" sz="1800" dirty="0" err="1" smtClean="0"/>
              <a:t>Christoph</a:t>
            </a:r>
            <a:r>
              <a:rPr lang="en-CA" sz="1800" dirty="0" smtClean="0"/>
              <a:t> J. Steger. "Testing the Value of Customization: When Do Customers Really Prefer Products Tailored to Their Preferences?." </a:t>
            </a:r>
            <a:r>
              <a:rPr lang="en-CA" sz="1800" i="1" dirty="0" smtClean="0"/>
              <a:t>Journal of Marketing</a:t>
            </a:r>
            <a:r>
              <a:rPr lang="en-CA" sz="1800" dirty="0" smtClean="0"/>
              <a:t> 73.5 (2009): 103-121. </a:t>
            </a:r>
            <a:r>
              <a:rPr lang="en-CA" sz="1800" i="1" dirty="0" smtClean="0"/>
              <a:t>Business Source Complete</a:t>
            </a:r>
            <a:r>
              <a:rPr lang="en-CA" sz="1800" dirty="0" smtClean="0"/>
              <a:t>. EBSCO. Web. 8 Feb. 2010.</a:t>
            </a:r>
          </a:p>
          <a:p>
            <a:pPr>
              <a:buNone/>
            </a:pPr>
            <a:r>
              <a:rPr lang="en-CA" sz="1800" dirty="0" smtClean="0"/>
              <a:t>Gibbons, Susan.  </a:t>
            </a:r>
            <a:r>
              <a:rPr lang="en-CA" sz="1800" i="1" dirty="0" smtClean="0"/>
              <a:t>The Academic Library and the Net Gen Student: Making the Connections</a:t>
            </a:r>
            <a:r>
              <a:rPr lang="en-CA" sz="1800" dirty="0" smtClean="0"/>
              <a:t>.  Chicago: American Library Association, 2007.  Print.</a:t>
            </a:r>
          </a:p>
          <a:p>
            <a:pPr>
              <a:buNone/>
            </a:pPr>
            <a:r>
              <a:rPr lang="en-CA" sz="1800" dirty="0" err="1" smtClean="0"/>
              <a:t>Sujansky</a:t>
            </a:r>
            <a:r>
              <a:rPr lang="en-CA" sz="1800" dirty="0" smtClean="0"/>
              <a:t>, Joanne G., and Jan </a:t>
            </a:r>
            <a:r>
              <a:rPr lang="en-CA" sz="1800" dirty="0" err="1" smtClean="0"/>
              <a:t>Ferri</a:t>
            </a:r>
            <a:r>
              <a:rPr lang="en-CA" sz="1800" dirty="0" smtClean="0"/>
              <a:t>-Reed. </a:t>
            </a:r>
            <a:r>
              <a:rPr lang="en-CA" sz="1800" i="1" dirty="0" smtClean="0"/>
              <a:t>Keeping the Millennials: Why Companies are Losing Billions in Turnover to this Generation--and what to do about it.</a:t>
            </a:r>
            <a:r>
              <a:rPr lang="en-CA" sz="1800" dirty="0" smtClean="0"/>
              <a:t> Hoboken, NJ: John Wiley &amp; Sons, 2009. Print. </a:t>
            </a:r>
          </a:p>
          <a:p>
            <a:pPr>
              <a:buNone/>
            </a:pPr>
            <a:r>
              <a:rPr lang="en-CA" sz="1800" dirty="0" err="1" smtClean="0"/>
              <a:t>Tapscott</a:t>
            </a:r>
            <a:r>
              <a:rPr lang="en-CA" sz="1800" dirty="0" smtClean="0"/>
              <a:t>, Don. </a:t>
            </a:r>
            <a:r>
              <a:rPr lang="en-CA" sz="1800" i="1" dirty="0" smtClean="0"/>
              <a:t>Grown Up Digital: How the Net Generation is Changing Your World</a:t>
            </a:r>
            <a:r>
              <a:rPr lang="en-CA" sz="1800" dirty="0" smtClean="0"/>
              <a:t>. New York: McGraw-Hill, 2009. Print. </a:t>
            </a:r>
          </a:p>
          <a:p>
            <a:pPr>
              <a:buNone/>
            </a:pPr>
            <a:r>
              <a:rPr lang="en-CA" sz="1800" dirty="0" err="1" smtClean="0"/>
              <a:t>Ursin</a:t>
            </a:r>
            <a:r>
              <a:rPr lang="en-CA" sz="1800" dirty="0" smtClean="0"/>
              <a:t> Cummings, Lara. "Bursting Out of the Box: Outreach to the Millennial Generation through Student Services Programs." </a:t>
            </a:r>
            <a:r>
              <a:rPr lang="en-CA" sz="1800" i="1" dirty="0" smtClean="0"/>
              <a:t>Reference Services Review</a:t>
            </a:r>
            <a:r>
              <a:rPr lang="en-CA" sz="1800" dirty="0" smtClean="0"/>
              <a:t> 35.2 (2007): 285-95. </a:t>
            </a:r>
            <a:r>
              <a:rPr lang="en-CA" sz="1800" i="1" dirty="0" smtClean="0"/>
              <a:t>Library and Information Science and Technology Abstracts.</a:t>
            </a:r>
            <a:r>
              <a:rPr lang="en-CA" sz="1800" dirty="0" smtClean="0"/>
              <a:t> Web. 10 Oct. 2009. </a:t>
            </a:r>
            <a:endParaRPr lang="en-CA" sz="1800"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dirty="0" smtClean="0"/>
              <a:t>Millennials  Among You</a:t>
            </a:r>
            <a:endParaRPr lang="en-CA"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142984"/>
            <a:ext cx="7901014" cy="4983179"/>
          </a:xfrm>
        </p:spPr>
        <p:txBody>
          <a:bodyPr>
            <a:normAutofit/>
          </a:bodyPr>
          <a:lstStyle/>
          <a:p>
            <a:pPr marL="0" lvl="2" indent="0">
              <a:buNone/>
            </a:pPr>
            <a:r>
              <a:rPr lang="en-CA" sz="3200" dirty="0" smtClean="0"/>
              <a:t>“Millennials have alternative resources at their fingertips which are forcing libraries to prove, more than ever, that their research needs can be better met through the library, whether online or in-person.” (</a:t>
            </a:r>
            <a:r>
              <a:rPr lang="en-CA" sz="3200" dirty="0" err="1" smtClean="0"/>
              <a:t>Ursin</a:t>
            </a:r>
            <a:r>
              <a:rPr lang="en-CA" sz="3200" dirty="0" smtClean="0"/>
              <a:t> Cummings 286)</a:t>
            </a:r>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dirty="0" smtClean="0"/>
              <a:t>Millennials  Among You</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600200"/>
            <a:ext cx="7901014" cy="4525963"/>
          </a:xfrm>
        </p:spPr>
        <p:txBody>
          <a:bodyPr>
            <a:normAutofit lnSpcReduction="10000"/>
          </a:bodyPr>
          <a:lstStyle/>
          <a:p>
            <a:pPr>
              <a:buNone/>
            </a:pPr>
            <a:r>
              <a:rPr lang="en-CA" b="1" dirty="0" smtClean="0"/>
              <a:t>Baby Boomers </a:t>
            </a:r>
            <a:r>
              <a:rPr lang="en-CA" dirty="0" smtClean="0"/>
              <a:t>(1946-1965)</a:t>
            </a:r>
          </a:p>
          <a:p>
            <a:pPr>
              <a:buNone/>
            </a:pPr>
            <a:r>
              <a:rPr lang="en-CA" dirty="0" smtClean="0"/>
              <a:t>		9 536 480* Canadians</a:t>
            </a:r>
          </a:p>
          <a:p>
            <a:pPr>
              <a:buNone/>
            </a:pPr>
            <a:endParaRPr lang="en-CA" b="1" dirty="0" smtClean="0"/>
          </a:p>
          <a:p>
            <a:pPr>
              <a:buNone/>
            </a:pPr>
            <a:endParaRPr lang="en-CA" b="1" dirty="0" smtClean="0"/>
          </a:p>
          <a:p>
            <a:pPr>
              <a:buNone/>
            </a:pPr>
            <a:r>
              <a:rPr lang="en-CA" b="1" dirty="0" smtClean="0"/>
              <a:t>Millennial Generation </a:t>
            </a:r>
            <a:r>
              <a:rPr lang="en-CA" dirty="0" smtClean="0"/>
              <a:t>(1980-2000)</a:t>
            </a:r>
          </a:p>
          <a:p>
            <a:pPr>
              <a:buNone/>
            </a:pPr>
            <a:r>
              <a:rPr lang="en-CA" dirty="0" smtClean="0"/>
              <a:t>		8 575 175* Canadians</a:t>
            </a:r>
          </a:p>
          <a:p>
            <a:pPr>
              <a:buNone/>
            </a:pPr>
            <a:endParaRPr lang="en-CA" dirty="0" smtClean="0"/>
          </a:p>
          <a:p>
            <a:pPr>
              <a:buNone/>
            </a:pPr>
            <a:endParaRPr lang="en-CA" sz="2000" dirty="0" smtClean="0"/>
          </a:p>
          <a:p>
            <a:pPr>
              <a:buNone/>
            </a:pPr>
            <a:r>
              <a:rPr lang="en-CA" sz="2000" dirty="0" smtClean="0"/>
              <a:t>* Numbers provided by </a:t>
            </a:r>
            <a:r>
              <a:rPr lang="en-CA" sz="2000" dirty="0" err="1" smtClean="0"/>
              <a:t>Statscan’s</a:t>
            </a:r>
            <a:r>
              <a:rPr lang="en-CA" sz="2000" dirty="0" smtClean="0"/>
              <a:t> 2006 census</a:t>
            </a:r>
            <a:endParaRPr lang="en-CA" sz="2000"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sp>
        <p:nvSpPr>
          <p:cNvPr id="6" name="TextBox 5"/>
          <p:cNvSpPr txBox="1"/>
          <p:nvPr/>
        </p:nvSpPr>
        <p:spPr>
          <a:xfrm>
            <a:off x="857224" y="2643182"/>
            <a:ext cx="7858180" cy="1077218"/>
          </a:xfrm>
          <a:prstGeom prst="rect">
            <a:avLst/>
          </a:prstGeom>
          <a:noFill/>
        </p:spPr>
        <p:txBody>
          <a:bodyPr wrap="square" rtlCol="0">
            <a:spAutoFit/>
          </a:bodyPr>
          <a:lstStyle/>
          <a:p>
            <a:pPr>
              <a:buNone/>
            </a:pPr>
            <a:r>
              <a:rPr lang="en-CA" sz="3200" b="1" dirty="0" smtClean="0">
                <a:latin typeface="Cambria" pitchFamily="18" charset="0"/>
              </a:rPr>
              <a:t>Generation X </a:t>
            </a:r>
            <a:r>
              <a:rPr lang="en-CA" sz="3200" dirty="0" smtClean="0">
                <a:latin typeface="Cambria" pitchFamily="18" charset="0"/>
              </a:rPr>
              <a:t>(1966-1979)</a:t>
            </a:r>
          </a:p>
          <a:p>
            <a:pPr>
              <a:buNone/>
            </a:pPr>
            <a:r>
              <a:rPr lang="en-CA" sz="3200" dirty="0" smtClean="0">
                <a:latin typeface="Cambria" pitchFamily="18" charset="0"/>
              </a:rPr>
              <a:t>	5 886 290* Canadians</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7901014" cy="1857388"/>
          </a:xfrm>
        </p:spPr>
        <p:txBody>
          <a:bodyPr>
            <a:normAutofit/>
          </a:bodyPr>
          <a:lstStyle/>
          <a:p>
            <a:r>
              <a:rPr lang="en-CA" dirty="0" err="1" smtClean="0"/>
              <a:t>Tapscott’s</a:t>
            </a:r>
            <a:r>
              <a:rPr lang="en-CA" dirty="0" smtClean="0"/>
              <a:t> Eight Net Gen Norms</a:t>
            </a:r>
            <a:br>
              <a:rPr lang="en-CA" dirty="0" smtClean="0"/>
            </a:br>
            <a:r>
              <a:rPr lang="en-CA" sz="2700" dirty="0" smtClean="0"/>
              <a:t>from </a:t>
            </a:r>
            <a:r>
              <a:rPr lang="en-CA" sz="2700" i="1" dirty="0" smtClean="0"/>
              <a:t>Grown Up Digital: How the Net Generation is Changing your World</a:t>
            </a:r>
            <a:endParaRPr lang="en-CA" dirty="0"/>
          </a:p>
        </p:txBody>
      </p:sp>
      <p:sp>
        <p:nvSpPr>
          <p:cNvPr id="3" name="Content Placeholder 2"/>
          <p:cNvSpPr>
            <a:spLocks noGrp="1"/>
          </p:cNvSpPr>
          <p:nvPr>
            <p:ph idx="1"/>
          </p:nvPr>
        </p:nvSpPr>
        <p:spPr>
          <a:xfrm>
            <a:off x="857224" y="2428868"/>
            <a:ext cx="7901014" cy="2828932"/>
          </a:xfrm>
          <a:solidFill>
            <a:schemeClr val="bg1"/>
          </a:solidFill>
        </p:spPr>
        <p:txBody>
          <a:bodyPr numCol="2">
            <a:normAutofit/>
          </a:bodyPr>
          <a:lstStyle/>
          <a:p>
            <a:pPr marL="514350" indent="-514350">
              <a:buFont typeface="+mj-lt"/>
              <a:buAutoNum type="arabicPeriod"/>
            </a:pPr>
            <a:r>
              <a:rPr lang="en-CA" dirty="0" smtClean="0"/>
              <a:t>Freedom</a:t>
            </a:r>
          </a:p>
          <a:p>
            <a:pPr marL="514350" indent="-514350">
              <a:buFont typeface="+mj-lt"/>
              <a:buAutoNum type="arabicPeriod"/>
            </a:pPr>
            <a:r>
              <a:rPr lang="en-CA" dirty="0" smtClean="0"/>
              <a:t>Customization</a:t>
            </a:r>
          </a:p>
          <a:p>
            <a:pPr marL="514350" indent="-514350">
              <a:buFont typeface="+mj-lt"/>
              <a:buAutoNum type="arabicPeriod"/>
            </a:pPr>
            <a:r>
              <a:rPr lang="en-CA" dirty="0" smtClean="0"/>
              <a:t>Scrutiny</a:t>
            </a:r>
          </a:p>
          <a:p>
            <a:pPr marL="514350" indent="-514350">
              <a:buFont typeface="+mj-lt"/>
              <a:buAutoNum type="arabicPeriod"/>
            </a:pPr>
            <a:r>
              <a:rPr lang="en-CA" dirty="0" smtClean="0"/>
              <a:t>Integrity</a:t>
            </a:r>
          </a:p>
          <a:p>
            <a:pPr marL="514350" indent="-514350">
              <a:buFont typeface="+mj-lt"/>
              <a:buAutoNum type="arabicPeriod"/>
            </a:pPr>
            <a:r>
              <a:rPr lang="en-CA" dirty="0" smtClean="0"/>
              <a:t>Collaboration</a:t>
            </a:r>
          </a:p>
          <a:p>
            <a:pPr marL="514350" indent="-514350">
              <a:buFont typeface="+mj-lt"/>
              <a:buAutoNum type="arabicPeriod"/>
            </a:pPr>
            <a:r>
              <a:rPr lang="en-CA" dirty="0" smtClean="0"/>
              <a:t>Entertainment</a:t>
            </a:r>
          </a:p>
          <a:p>
            <a:pPr marL="514350" indent="-514350">
              <a:buFont typeface="+mj-lt"/>
              <a:buAutoNum type="arabicPeriod"/>
            </a:pPr>
            <a:r>
              <a:rPr lang="en-CA" dirty="0" smtClean="0"/>
              <a:t>Speed</a:t>
            </a:r>
          </a:p>
          <a:p>
            <a:pPr marL="514350" indent="-514350">
              <a:buFont typeface="+mj-lt"/>
              <a:buAutoNum type="arabicPeriod"/>
            </a:pPr>
            <a:r>
              <a:rPr lang="en-CA" dirty="0" smtClean="0"/>
              <a:t>Innovation</a:t>
            </a:r>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5" presetClass="emph" presetSubtype="1" grpId="0" nodeType="withEffect">
                                  <p:stCondLst>
                                    <p:cond delay="0"/>
                                  </p:stCondLst>
                                  <p:childTnLst>
                                    <p:set>
                                      <p:cBhvr override="childStyle">
                                        <p:cTn id="10" dur="indefinite"/>
                                        <p:tgtEl>
                                          <p:spTgt spid="3">
                                            <p:txEl>
                                              <p:pRg st="4" end="4"/>
                                            </p:txEl>
                                          </p:spTgt>
                                        </p:tgtEl>
                                        <p:attrNameLst>
                                          <p:attrName>style.fontStyle</p:attrName>
                                        </p:attrNameLst>
                                      </p:cBhvr>
                                      <p:to>
                                        <p:strVal val="normal"/>
                                      </p:to>
                                    </p:set>
                                    <p:set>
                                      <p:cBhvr override="childStyle">
                                        <p:cTn id="11" dur="indefinite"/>
                                        <p:tgtEl>
                                          <p:spTgt spid="3">
                                            <p:txEl>
                                              <p:pRg st="4" end="4"/>
                                            </p:txEl>
                                          </p:spTgt>
                                        </p:tgtEl>
                                        <p:attrNameLst>
                                          <p:attrName>style.fontWeight</p:attrName>
                                        </p:attrNameLst>
                                      </p:cBhvr>
                                      <p:to>
                                        <p:strVal val="bold"/>
                                      </p:to>
                                    </p:set>
                                    <p:set>
                                      <p:cBhvr override="childStyle">
                                        <p:cTn id="12" dur="indefinite"/>
                                        <p:tgtEl>
                                          <p:spTgt spid="3">
                                            <p:txEl>
                                              <p:pRg st="4" end="4"/>
                                            </p:txEl>
                                          </p:spTgt>
                                        </p:tgtEl>
                                        <p:attrNameLst>
                                          <p:attrName>style.textDecorationUnderline</p:attrName>
                                        </p:attrNameLst>
                                      </p:cBhvr>
                                      <p:to>
                                        <p:strVal val="false"/>
                                      </p:to>
                                    </p:set>
                                  </p:childTnLst>
                                </p:cTn>
                              </p:par>
                              <p:par>
                                <p:cTn id="13" presetID="5" presetClass="emph" presetSubtype="1" grpId="0" nodeType="withEffect">
                                  <p:stCondLst>
                                    <p:cond delay="0"/>
                                  </p:stCondLst>
                                  <p:childTnLst>
                                    <p:set>
                                      <p:cBhvr override="childStyle">
                                        <p:cTn id="14" dur="indefinite"/>
                                        <p:tgtEl>
                                          <p:spTgt spid="3">
                                            <p:txEl>
                                              <p:pRg st="7" end="7"/>
                                            </p:txEl>
                                          </p:spTgt>
                                        </p:tgtEl>
                                        <p:attrNameLst>
                                          <p:attrName>style.fontStyle</p:attrName>
                                        </p:attrNameLst>
                                      </p:cBhvr>
                                      <p:to>
                                        <p:strVal val="normal"/>
                                      </p:to>
                                    </p:set>
                                    <p:set>
                                      <p:cBhvr override="childStyle">
                                        <p:cTn id="15" dur="indefinite"/>
                                        <p:tgtEl>
                                          <p:spTgt spid="3">
                                            <p:txEl>
                                              <p:pRg st="7" end="7"/>
                                            </p:txEl>
                                          </p:spTgt>
                                        </p:tgtEl>
                                        <p:attrNameLst>
                                          <p:attrName>style.fontWeight</p:attrName>
                                        </p:attrNameLst>
                                      </p:cBhvr>
                                      <p:to>
                                        <p:strVal val="bold"/>
                                      </p:to>
                                    </p:set>
                                    <p:set>
                                      <p:cBhvr override="childStyle">
                                        <p:cTn id="16" dur="indefinite"/>
                                        <p:tgtEl>
                                          <p:spTgt spid="3">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Innovation</a:t>
            </a:r>
            <a:endParaRPr lang="en-CA" dirty="0"/>
          </a:p>
        </p:txBody>
      </p:sp>
      <p:sp>
        <p:nvSpPr>
          <p:cNvPr id="3" name="Content Placeholder 2"/>
          <p:cNvSpPr>
            <a:spLocks noGrp="1"/>
          </p:cNvSpPr>
          <p:nvPr>
            <p:ph idx="1"/>
          </p:nvPr>
        </p:nvSpPr>
        <p:spPr>
          <a:xfrm>
            <a:off x="785786" y="1214422"/>
            <a:ext cx="7901014" cy="4911741"/>
          </a:xfrm>
        </p:spPr>
        <p:txBody>
          <a:bodyPr/>
          <a:lstStyle/>
          <a:p>
            <a:pPr marL="514350" indent="-514350" algn="ctr">
              <a:buNone/>
            </a:pPr>
            <a:r>
              <a:rPr lang="en-CA" i="1" dirty="0" smtClean="0"/>
              <a:t>Ooh, shiny!</a:t>
            </a:r>
            <a:endParaRPr lang="en-CA" i="1"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8215306" y="6488668"/>
            <a:ext cx="928694" cy="369332"/>
          </a:xfrm>
          <a:prstGeom prst="rect">
            <a:avLst/>
          </a:prstGeom>
          <a:solidFill>
            <a:schemeClr val="bg1">
              <a:alpha val="50000"/>
            </a:schemeClr>
          </a:solidFill>
        </p:spPr>
        <p:txBody>
          <a:bodyPr wrap="square" rtlCol="0">
            <a:spAutoFit/>
          </a:bodyPr>
          <a:lstStyle/>
          <a:p>
            <a:r>
              <a:rPr lang="en-CA" dirty="0" err="1" smtClean="0"/>
              <a:t>joguldi</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8305800" y="6215082"/>
            <a:ext cx="838200" cy="295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slide(fromBottom)">
                                      <p:cBhvr>
                                        <p:cTn id="9" dur="500"/>
                                        <p:tgtEl>
                                          <p:spTgt spid="1027"/>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7901014" cy="1511288"/>
          </a:xfrm>
        </p:spPr>
        <p:txBody>
          <a:bodyPr>
            <a:normAutofit/>
          </a:bodyPr>
          <a:lstStyle/>
          <a:p>
            <a:r>
              <a:rPr lang="en-CA" dirty="0" smtClean="0"/>
              <a:t>Customization</a:t>
            </a:r>
            <a:br>
              <a:rPr lang="en-CA" dirty="0" smtClean="0"/>
            </a:br>
            <a:r>
              <a:rPr lang="en-CA" sz="3100" i="1" dirty="0" smtClean="0"/>
              <a:t>You are a beautiful and unique snowflake.</a:t>
            </a:r>
            <a:endParaRPr lang="en-CA"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graphicFrame>
        <p:nvGraphicFramePr>
          <p:cNvPr id="6" name="Diagram 5"/>
          <p:cNvGraphicFramePr/>
          <p:nvPr/>
        </p:nvGraphicFramePr>
        <p:xfrm>
          <a:off x="500034" y="1643050"/>
          <a:ext cx="8358246"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Collaboration</a:t>
            </a:r>
            <a:endParaRPr lang="en-CA" dirty="0"/>
          </a:p>
        </p:txBody>
      </p:sp>
      <p:sp>
        <p:nvSpPr>
          <p:cNvPr id="3" name="Content Placeholder 2"/>
          <p:cNvSpPr>
            <a:spLocks noGrp="1"/>
          </p:cNvSpPr>
          <p:nvPr>
            <p:ph idx="1"/>
          </p:nvPr>
        </p:nvSpPr>
        <p:spPr>
          <a:xfrm>
            <a:off x="785786" y="1214422"/>
            <a:ext cx="7901014" cy="4911741"/>
          </a:xfrm>
        </p:spPr>
        <p:txBody>
          <a:bodyPr/>
          <a:lstStyle/>
          <a:p>
            <a:pPr algn="ctr">
              <a:buNone/>
            </a:pPr>
            <a:r>
              <a:rPr lang="en-CA" i="1" dirty="0" smtClean="0"/>
              <a:t>It takes many snowflakes to snow.</a:t>
            </a:r>
            <a:endParaRPr lang="en-CA" i="1"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0" y="0"/>
            <a:ext cx="10297298" cy="6858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8072462" y="6215082"/>
            <a:ext cx="838200" cy="295275"/>
          </a:xfrm>
          <a:prstGeom prst="rect">
            <a:avLst/>
          </a:prstGeom>
          <a:noFill/>
          <a:ln w="9525">
            <a:noFill/>
            <a:miter lim="800000"/>
            <a:headEnd/>
            <a:tailEnd/>
          </a:ln>
          <a:effectLst/>
        </p:spPr>
      </p:pic>
      <p:sp>
        <p:nvSpPr>
          <p:cNvPr id="8" name="TextBox 7"/>
          <p:cNvSpPr txBox="1"/>
          <p:nvPr/>
        </p:nvSpPr>
        <p:spPr>
          <a:xfrm>
            <a:off x="8000992" y="6488668"/>
            <a:ext cx="1143008" cy="369332"/>
          </a:xfrm>
          <a:prstGeom prst="rect">
            <a:avLst/>
          </a:prstGeom>
          <a:solidFill>
            <a:schemeClr val="bg1">
              <a:alpha val="50000"/>
            </a:schemeClr>
          </a:solidFill>
        </p:spPr>
        <p:txBody>
          <a:bodyPr wrap="square" rtlCol="0">
            <a:spAutoFit/>
          </a:bodyPr>
          <a:lstStyle/>
          <a:p>
            <a:r>
              <a:rPr lang="en-CA" dirty="0" err="1" smtClean="0"/>
              <a:t>smannion</a:t>
            </a:r>
            <a:endParaRPr lang="en-CA" dirty="0"/>
          </a:p>
        </p:txBody>
      </p:sp>
      <p:sp>
        <p:nvSpPr>
          <p:cNvPr id="12" name="Freeform 11"/>
          <p:cNvSpPr/>
          <p:nvPr/>
        </p:nvSpPr>
        <p:spPr>
          <a:xfrm>
            <a:off x="2443655" y="2554014"/>
            <a:ext cx="2301766" cy="924910"/>
          </a:xfrm>
          <a:custGeom>
            <a:avLst/>
            <a:gdLst>
              <a:gd name="connsiteX0" fmla="*/ 0 w 2301766"/>
              <a:gd name="connsiteY0" fmla="*/ 346841 h 924910"/>
              <a:gd name="connsiteX1" fmla="*/ 1340069 w 2301766"/>
              <a:gd name="connsiteY1" fmla="*/ 867103 h 924910"/>
              <a:gd name="connsiteX2" fmla="*/ 2301766 w 2301766"/>
              <a:gd name="connsiteY2" fmla="*/ 0 h 924910"/>
            </a:gdLst>
            <a:ahLst/>
            <a:cxnLst>
              <a:cxn ang="0">
                <a:pos x="connsiteX0" y="connsiteY0"/>
              </a:cxn>
              <a:cxn ang="0">
                <a:pos x="connsiteX1" y="connsiteY1"/>
              </a:cxn>
              <a:cxn ang="0">
                <a:pos x="connsiteX2" y="connsiteY2"/>
              </a:cxn>
            </a:cxnLst>
            <a:rect l="l" t="t" r="r" b="b"/>
            <a:pathLst>
              <a:path w="2301766" h="924910">
                <a:moveTo>
                  <a:pt x="0" y="346841"/>
                </a:moveTo>
                <a:cubicBezTo>
                  <a:pt x="478220" y="635875"/>
                  <a:pt x="956441" y="924910"/>
                  <a:pt x="1340069" y="867103"/>
                </a:cubicBezTo>
                <a:cubicBezTo>
                  <a:pt x="1723697" y="809296"/>
                  <a:pt x="2012731" y="404648"/>
                  <a:pt x="2301766" y="0"/>
                </a:cubicBezTo>
              </a:path>
            </a:pathLst>
          </a:custGeom>
          <a:noFill/>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Freeform 12"/>
          <p:cNvSpPr/>
          <p:nvPr/>
        </p:nvSpPr>
        <p:spPr>
          <a:xfrm>
            <a:off x="2500298" y="2857496"/>
            <a:ext cx="3929090" cy="773828"/>
          </a:xfrm>
          <a:custGeom>
            <a:avLst/>
            <a:gdLst>
              <a:gd name="connsiteX0" fmla="*/ 0 w 2301766"/>
              <a:gd name="connsiteY0" fmla="*/ 346841 h 924910"/>
              <a:gd name="connsiteX1" fmla="*/ 1340069 w 2301766"/>
              <a:gd name="connsiteY1" fmla="*/ 867103 h 924910"/>
              <a:gd name="connsiteX2" fmla="*/ 2301766 w 2301766"/>
              <a:gd name="connsiteY2" fmla="*/ 0 h 924910"/>
            </a:gdLst>
            <a:ahLst/>
            <a:cxnLst>
              <a:cxn ang="0">
                <a:pos x="connsiteX0" y="connsiteY0"/>
              </a:cxn>
              <a:cxn ang="0">
                <a:pos x="connsiteX1" y="connsiteY1"/>
              </a:cxn>
              <a:cxn ang="0">
                <a:pos x="connsiteX2" y="connsiteY2"/>
              </a:cxn>
            </a:cxnLst>
            <a:rect l="l" t="t" r="r" b="b"/>
            <a:pathLst>
              <a:path w="2301766" h="924910">
                <a:moveTo>
                  <a:pt x="0" y="346841"/>
                </a:moveTo>
                <a:cubicBezTo>
                  <a:pt x="478220" y="635875"/>
                  <a:pt x="956441" y="924910"/>
                  <a:pt x="1340069" y="867103"/>
                </a:cubicBezTo>
                <a:cubicBezTo>
                  <a:pt x="1723697" y="809296"/>
                  <a:pt x="2012731" y="404648"/>
                  <a:pt x="2301766" y="0"/>
                </a:cubicBezTo>
              </a:path>
            </a:pathLst>
          </a:custGeom>
          <a:noFill/>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Freeform 13"/>
          <p:cNvSpPr/>
          <p:nvPr/>
        </p:nvSpPr>
        <p:spPr>
          <a:xfrm>
            <a:off x="2571736" y="2214554"/>
            <a:ext cx="3143271" cy="1416770"/>
          </a:xfrm>
          <a:custGeom>
            <a:avLst/>
            <a:gdLst>
              <a:gd name="connsiteX0" fmla="*/ 0 w 2301766"/>
              <a:gd name="connsiteY0" fmla="*/ 346841 h 924910"/>
              <a:gd name="connsiteX1" fmla="*/ 1340069 w 2301766"/>
              <a:gd name="connsiteY1" fmla="*/ 867103 h 924910"/>
              <a:gd name="connsiteX2" fmla="*/ 2301766 w 2301766"/>
              <a:gd name="connsiteY2" fmla="*/ 0 h 924910"/>
            </a:gdLst>
            <a:ahLst/>
            <a:cxnLst>
              <a:cxn ang="0">
                <a:pos x="connsiteX0" y="connsiteY0"/>
              </a:cxn>
              <a:cxn ang="0">
                <a:pos x="connsiteX1" y="connsiteY1"/>
              </a:cxn>
              <a:cxn ang="0">
                <a:pos x="connsiteX2" y="connsiteY2"/>
              </a:cxn>
            </a:cxnLst>
            <a:rect l="l" t="t" r="r" b="b"/>
            <a:pathLst>
              <a:path w="2301766" h="924910">
                <a:moveTo>
                  <a:pt x="0" y="346841"/>
                </a:moveTo>
                <a:cubicBezTo>
                  <a:pt x="478220" y="635875"/>
                  <a:pt x="956441" y="924910"/>
                  <a:pt x="1340069" y="867103"/>
                </a:cubicBezTo>
                <a:cubicBezTo>
                  <a:pt x="1723697" y="809296"/>
                  <a:pt x="2012731" y="404648"/>
                  <a:pt x="2301766" y="0"/>
                </a:cubicBezTo>
              </a:path>
            </a:pathLst>
          </a:custGeom>
          <a:noFill/>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Freeform 14"/>
          <p:cNvSpPr/>
          <p:nvPr/>
        </p:nvSpPr>
        <p:spPr>
          <a:xfrm>
            <a:off x="2596054" y="2786058"/>
            <a:ext cx="5476407" cy="845266"/>
          </a:xfrm>
          <a:custGeom>
            <a:avLst/>
            <a:gdLst>
              <a:gd name="connsiteX0" fmla="*/ 0 w 2301766"/>
              <a:gd name="connsiteY0" fmla="*/ 346841 h 924910"/>
              <a:gd name="connsiteX1" fmla="*/ 1340069 w 2301766"/>
              <a:gd name="connsiteY1" fmla="*/ 867103 h 924910"/>
              <a:gd name="connsiteX2" fmla="*/ 2301766 w 2301766"/>
              <a:gd name="connsiteY2" fmla="*/ 0 h 924910"/>
            </a:gdLst>
            <a:ahLst/>
            <a:cxnLst>
              <a:cxn ang="0">
                <a:pos x="connsiteX0" y="connsiteY0"/>
              </a:cxn>
              <a:cxn ang="0">
                <a:pos x="connsiteX1" y="connsiteY1"/>
              </a:cxn>
              <a:cxn ang="0">
                <a:pos x="connsiteX2" y="connsiteY2"/>
              </a:cxn>
            </a:cxnLst>
            <a:rect l="l" t="t" r="r" b="b"/>
            <a:pathLst>
              <a:path w="2301766" h="924910">
                <a:moveTo>
                  <a:pt x="0" y="346841"/>
                </a:moveTo>
                <a:cubicBezTo>
                  <a:pt x="478220" y="635875"/>
                  <a:pt x="956441" y="924910"/>
                  <a:pt x="1340069" y="867103"/>
                </a:cubicBezTo>
                <a:cubicBezTo>
                  <a:pt x="1723697" y="809296"/>
                  <a:pt x="2012731" y="404648"/>
                  <a:pt x="2301766" y="0"/>
                </a:cubicBezTo>
              </a:path>
            </a:pathLst>
          </a:custGeom>
          <a:noFill/>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Freeform 16"/>
          <p:cNvSpPr/>
          <p:nvPr/>
        </p:nvSpPr>
        <p:spPr>
          <a:xfrm>
            <a:off x="898634" y="1876097"/>
            <a:ext cx="1324304" cy="1466192"/>
          </a:xfrm>
          <a:custGeom>
            <a:avLst/>
            <a:gdLst>
              <a:gd name="connsiteX0" fmla="*/ 1324304 w 1324304"/>
              <a:gd name="connsiteY0" fmla="*/ 1135117 h 1466192"/>
              <a:gd name="connsiteX1" fmla="*/ 409904 w 1324304"/>
              <a:gd name="connsiteY1" fmla="*/ 1277006 h 1466192"/>
              <a:gd name="connsiteX2" fmla="*/ 0 w 1324304"/>
              <a:gd name="connsiteY2" fmla="*/ 0 h 1466192"/>
              <a:gd name="connsiteX3" fmla="*/ 0 w 1324304"/>
              <a:gd name="connsiteY3" fmla="*/ 0 h 1466192"/>
            </a:gdLst>
            <a:ahLst/>
            <a:cxnLst>
              <a:cxn ang="0">
                <a:pos x="connsiteX0" y="connsiteY0"/>
              </a:cxn>
              <a:cxn ang="0">
                <a:pos x="connsiteX1" y="connsiteY1"/>
              </a:cxn>
              <a:cxn ang="0">
                <a:pos x="connsiteX2" y="connsiteY2"/>
              </a:cxn>
              <a:cxn ang="0">
                <a:pos x="connsiteX3" y="connsiteY3"/>
              </a:cxn>
            </a:cxnLst>
            <a:rect l="l" t="t" r="r" b="b"/>
            <a:pathLst>
              <a:path w="1324304" h="1466192">
                <a:moveTo>
                  <a:pt x="1324304" y="1135117"/>
                </a:moveTo>
                <a:cubicBezTo>
                  <a:pt x="977462" y="1300654"/>
                  <a:pt x="630621" y="1466192"/>
                  <a:pt x="409904" y="1277006"/>
                </a:cubicBezTo>
                <a:cubicBezTo>
                  <a:pt x="189187" y="1087820"/>
                  <a:pt x="0" y="0"/>
                  <a:pt x="0" y="0"/>
                </a:cubicBezTo>
                <a:lnTo>
                  <a:pt x="0" y="0"/>
                </a:lnTo>
              </a:path>
            </a:pathLst>
          </a:custGeom>
          <a:noFill/>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Freeform 17"/>
          <p:cNvSpPr/>
          <p:nvPr/>
        </p:nvSpPr>
        <p:spPr>
          <a:xfrm>
            <a:off x="1072055" y="126125"/>
            <a:ext cx="1056290" cy="646385"/>
          </a:xfrm>
          <a:custGeom>
            <a:avLst/>
            <a:gdLst>
              <a:gd name="connsiteX0" fmla="*/ 0 w 1056290"/>
              <a:gd name="connsiteY0" fmla="*/ 362606 h 646385"/>
              <a:gd name="connsiteX1" fmla="*/ 740979 w 1056290"/>
              <a:gd name="connsiteY1" fmla="*/ 47296 h 646385"/>
              <a:gd name="connsiteX2" fmla="*/ 1056290 w 1056290"/>
              <a:gd name="connsiteY2" fmla="*/ 646385 h 646385"/>
            </a:gdLst>
            <a:ahLst/>
            <a:cxnLst>
              <a:cxn ang="0">
                <a:pos x="connsiteX0" y="connsiteY0"/>
              </a:cxn>
              <a:cxn ang="0">
                <a:pos x="connsiteX1" y="connsiteY1"/>
              </a:cxn>
              <a:cxn ang="0">
                <a:pos x="connsiteX2" y="connsiteY2"/>
              </a:cxn>
            </a:cxnLst>
            <a:rect l="l" t="t" r="r" b="b"/>
            <a:pathLst>
              <a:path w="1056290" h="646385">
                <a:moveTo>
                  <a:pt x="0" y="362606"/>
                </a:moveTo>
                <a:cubicBezTo>
                  <a:pt x="282465" y="181303"/>
                  <a:pt x="564931" y="0"/>
                  <a:pt x="740979" y="47296"/>
                </a:cubicBezTo>
                <a:cubicBezTo>
                  <a:pt x="917027" y="94593"/>
                  <a:pt x="986658" y="370489"/>
                  <a:pt x="1056290" y="646385"/>
                </a:cubicBezTo>
              </a:path>
            </a:pathLst>
          </a:cu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Freeform 18"/>
          <p:cNvSpPr/>
          <p:nvPr/>
        </p:nvSpPr>
        <p:spPr>
          <a:xfrm>
            <a:off x="2286000" y="362607"/>
            <a:ext cx="2806262" cy="693683"/>
          </a:xfrm>
          <a:custGeom>
            <a:avLst/>
            <a:gdLst>
              <a:gd name="connsiteX0" fmla="*/ 2806262 w 2806262"/>
              <a:gd name="connsiteY0" fmla="*/ 693683 h 693683"/>
              <a:gd name="connsiteX1" fmla="*/ 1119352 w 2806262"/>
              <a:gd name="connsiteY1" fmla="*/ 15765 h 693683"/>
              <a:gd name="connsiteX2" fmla="*/ 0 w 2806262"/>
              <a:gd name="connsiteY2" fmla="*/ 599090 h 693683"/>
            </a:gdLst>
            <a:ahLst/>
            <a:cxnLst>
              <a:cxn ang="0">
                <a:pos x="connsiteX0" y="connsiteY0"/>
              </a:cxn>
              <a:cxn ang="0">
                <a:pos x="connsiteX1" y="connsiteY1"/>
              </a:cxn>
              <a:cxn ang="0">
                <a:pos x="connsiteX2" y="connsiteY2"/>
              </a:cxn>
            </a:cxnLst>
            <a:rect l="l" t="t" r="r" b="b"/>
            <a:pathLst>
              <a:path w="2806262" h="693683">
                <a:moveTo>
                  <a:pt x="2806262" y="693683"/>
                </a:moveTo>
                <a:cubicBezTo>
                  <a:pt x="2196662" y="362606"/>
                  <a:pt x="1587062" y="31530"/>
                  <a:pt x="1119352" y="15765"/>
                </a:cubicBezTo>
                <a:cubicBezTo>
                  <a:pt x="651642" y="0"/>
                  <a:pt x="325821" y="299545"/>
                  <a:pt x="0" y="599090"/>
                </a:cubicBezTo>
              </a:path>
            </a:pathLst>
          </a:cu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Freeform 19"/>
          <p:cNvSpPr/>
          <p:nvPr/>
        </p:nvSpPr>
        <p:spPr>
          <a:xfrm>
            <a:off x="2522483" y="283779"/>
            <a:ext cx="3389586" cy="740980"/>
          </a:xfrm>
          <a:custGeom>
            <a:avLst/>
            <a:gdLst>
              <a:gd name="connsiteX0" fmla="*/ 3389586 w 3389586"/>
              <a:gd name="connsiteY0" fmla="*/ 551793 h 740980"/>
              <a:gd name="connsiteX1" fmla="*/ 1781503 w 3389586"/>
              <a:gd name="connsiteY1" fmla="*/ 31531 h 740980"/>
              <a:gd name="connsiteX2" fmla="*/ 0 w 3389586"/>
              <a:gd name="connsiteY2" fmla="*/ 740980 h 740980"/>
            </a:gdLst>
            <a:ahLst/>
            <a:cxnLst>
              <a:cxn ang="0">
                <a:pos x="connsiteX0" y="connsiteY0"/>
              </a:cxn>
              <a:cxn ang="0">
                <a:pos x="connsiteX1" y="connsiteY1"/>
              </a:cxn>
              <a:cxn ang="0">
                <a:pos x="connsiteX2" y="connsiteY2"/>
              </a:cxn>
            </a:cxnLst>
            <a:rect l="l" t="t" r="r" b="b"/>
            <a:pathLst>
              <a:path w="3389586" h="740980">
                <a:moveTo>
                  <a:pt x="3389586" y="551793"/>
                </a:moveTo>
                <a:cubicBezTo>
                  <a:pt x="2868010" y="275896"/>
                  <a:pt x="2346434" y="0"/>
                  <a:pt x="1781503" y="31531"/>
                </a:cubicBezTo>
                <a:cubicBezTo>
                  <a:pt x="1216572" y="63062"/>
                  <a:pt x="608286" y="402021"/>
                  <a:pt x="0" y="740980"/>
                </a:cubicBezTo>
              </a:path>
            </a:pathLst>
          </a:cu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Freeform 20"/>
          <p:cNvSpPr/>
          <p:nvPr/>
        </p:nvSpPr>
        <p:spPr>
          <a:xfrm>
            <a:off x="2585545" y="507124"/>
            <a:ext cx="3957145" cy="927538"/>
          </a:xfrm>
          <a:custGeom>
            <a:avLst/>
            <a:gdLst>
              <a:gd name="connsiteX0" fmla="*/ 3957145 w 3957145"/>
              <a:gd name="connsiteY0" fmla="*/ 927538 h 927538"/>
              <a:gd name="connsiteX1" fmla="*/ 1986455 w 3957145"/>
              <a:gd name="connsiteY1" fmla="*/ 44669 h 927538"/>
              <a:gd name="connsiteX2" fmla="*/ 0 w 3957145"/>
              <a:gd name="connsiteY2" fmla="*/ 659524 h 927538"/>
            </a:gdLst>
            <a:ahLst/>
            <a:cxnLst>
              <a:cxn ang="0">
                <a:pos x="connsiteX0" y="connsiteY0"/>
              </a:cxn>
              <a:cxn ang="0">
                <a:pos x="connsiteX1" y="connsiteY1"/>
              </a:cxn>
              <a:cxn ang="0">
                <a:pos x="connsiteX2" y="connsiteY2"/>
              </a:cxn>
            </a:cxnLst>
            <a:rect l="l" t="t" r="r" b="b"/>
            <a:pathLst>
              <a:path w="3957145" h="927538">
                <a:moveTo>
                  <a:pt x="3957145" y="927538"/>
                </a:moveTo>
                <a:cubicBezTo>
                  <a:pt x="3301562" y="508438"/>
                  <a:pt x="2645979" y="89338"/>
                  <a:pt x="1986455" y="44669"/>
                </a:cubicBezTo>
                <a:cubicBezTo>
                  <a:pt x="1326931" y="0"/>
                  <a:pt x="663465" y="329762"/>
                  <a:pt x="0" y="659524"/>
                </a:cubicBezTo>
              </a:path>
            </a:pathLst>
          </a:cu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Freeform 21"/>
          <p:cNvSpPr/>
          <p:nvPr/>
        </p:nvSpPr>
        <p:spPr>
          <a:xfrm>
            <a:off x="2711669" y="202324"/>
            <a:ext cx="5628290" cy="1185042"/>
          </a:xfrm>
          <a:custGeom>
            <a:avLst/>
            <a:gdLst>
              <a:gd name="connsiteX0" fmla="*/ 5628290 w 5628290"/>
              <a:gd name="connsiteY0" fmla="*/ 601717 h 1185042"/>
              <a:gd name="connsiteX1" fmla="*/ 2459421 w 5628290"/>
              <a:gd name="connsiteY1" fmla="*/ 97221 h 1185042"/>
              <a:gd name="connsiteX2" fmla="*/ 0 w 5628290"/>
              <a:gd name="connsiteY2" fmla="*/ 1185042 h 1185042"/>
            </a:gdLst>
            <a:ahLst/>
            <a:cxnLst>
              <a:cxn ang="0">
                <a:pos x="connsiteX0" y="connsiteY0"/>
              </a:cxn>
              <a:cxn ang="0">
                <a:pos x="connsiteX1" y="connsiteY1"/>
              </a:cxn>
              <a:cxn ang="0">
                <a:pos x="connsiteX2" y="connsiteY2"/>
              </a:cxn>
            </a:cxnLst>
            <a:rect l="l" t="t" r="r" b="b"/>
            <a:pathLst>
              <a:path w="5628290" h="1185042">
                <a:moveTo>
                  <a:pt x="5628290" y="601717"/>
                </a:moveTo>
                <a:cubicBezTo>
                  <a:pt x="4512879" y="300858"/>
                  <a:pt x="3397469" y="0"/>
                  <a:pt x="2459421" y="97221"/>
                </a:cubicBezTo>
                <a:cubicBezTo>
                  <a:pt x="1521373" y="194442"/>
                  <a:pt x="760686" y="689742"/>
                  <a:pt x="0" y="1185042"/>
                </a:cubicBezTo>
              </a:path>
            </a:pathLst>
          </a:custGeom>
          <a:ln w="571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Freeform 22"/>
          <p:cNvSpPr/>
          <p:nvPr/>
        </p:nvSpPr>
        <p:spPr>
          <a:xfrm>
            <a:off x="1024759" y="1261241"/>
            <a:ext cx="3799489" cy="1566042"/>
          </a:xfrm>
          <a:custGeom>
            <a:avLst/>
            <a:gdLst>
              <a:gd name="connsiteX0" fmla="*/ 0 w 3799489"/>
              <a:gd name="connsiteY0" fmla="*/ 0 h 1566042"/>
              <a:gd name="connsiteX1" fmla="*/ 898634 w 3799489"/>
              <a:gd name="connsiteY1" fmla="*/ 1418897 h 1566042"/>
              <a:gd name="connsiteX2" fmla="*/ 3326524 w 3799489"/>
              <a:gd name="connsiteY2" fmla="*/ 882869 h 1566042"/>
              <a:gd name="connsiteX3" fmla="*/ 3736427 w 3799489"/>
              <a:gd name="connsiteY3" fmla="*/ 567559 h 1566042"/>
            </a:gdLst>
            <a:ahLst/>
            <a:cxnLst>
              <a:cxn ang="0">
                <a:pos x="connsiteX0" y="connsiteY0"/>
              </a:cxn>
              <a:cxn ang="0">
                <a:pos x="connsiteX1" y="connsiteY1"/>
              </a:cxn>
              <a:cxn ang="0">
                <a:pos x="connsiteX2" y="connsiteY2"/>
              </a:cxn>
              <a:cxn ang="0">
                <a:pos x="connsiteX3" y="connsiteY3"/>
              </a:cxn>
            </a:cxnLst>
            <a:rect l="l" t="t" r="r" b="b"/>
            <a:pathLst>
              <a:path w="3799489" h="1566042">
                <a:moveTo>
                  <a:pt x="0" y="0"/>
                </a:moveTo>
                <a:cubicBezTo>
                  <a:pt x="172106" y="635876"/>
                  <a:pt x="344213" y="1271752"/>
                  <a:pt x="898634" y="1418897"/>
                </a:cubicBezTo>
                <a:cubicBezTo>
                  <a:pt x="1453055" y="1566042"/>
                  <a:pt x="2853559" y="1024759"/>
                  <a:pt x="3326524" y="882869"/>
                </a:cubicBezTo>
                <a:cubicBezTo>
                  <a:pt x="3799489" y="740979"/>
                  <a:pt x="3767958" y="654269"/>
                  <a:pt x="3736427" y="567559"/>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Freeform 23"/>
          <p:cNvSpPr/>
          <p:nvPr/>
        </p:nvSpPr>
        <p:spPr>
          <a:xfrm>
            <a:off x="5312979" y="930166"/>
            <a:ext cx="1008993" cy="599089"/>
          </a:xfrm>
          <a:custGeom>
            <a:avLst/>
            <a:gdLst>
              <a:gd name="connsiteX0" fmla="*/ 1008993 w 1008993"/>
              <a:gd name="connsiteY0" fmla="*/ 0 h 599089"/>
              <a:gd name="connsiteX1" fmla="*/ 520262 w 1008993"/>
              <a:gd name="connsiteY1" fmla="*/ 520262 h 599089"/>
              <a:gd name="connsiteX2" fmla="*/ 0 w 1008993"/>
              <a:gd name="connsiteY2" fmla="*/ 472965 h 599089"/>
            </a:gdLst>
            <a:ahLst/>
            <a:cxnLst>
              <a:cxn ang="0">
                <a:pos x="connsiteX0" y="connsiteY0"/>
              </a:cxn>
              <a:cxn ang="0">
                <a:pos x="connsiteX1" y="connsiteY1"/>
              </a:cxn>
              <a:cxn ang="0">
                <a:pos x="connsiteX2" y="connsiteY2"/>
              </a:cxn>
            </a:cxnLst>
            <a:rect l="l" t="t" r="r" b="b"/>
            <a:pathLst>
              <a:path w="1008993" h="599089">
                <a:moveTo>
                  <a:pt x="1008993" y="0"/>
                </a:moveTo>
                <a:cubicBezTo>
                  <a:pt x="848710" y="220717"/>
                  <a:pt x="688427" y="441435"/>
                  <a:pt x="520262" y="520262"/>
                </a:cubicBezTo>
                <a:cubicBezTo>
                  <a:pt x="352097" y="599089"/>
                  <a:pt x="176048" y="536027"/>
                  <a:pt x="0" y="472965"/>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Freeform 24"/>
          <p:cNvSpPr/>
          <p:nvPr/>
        </p:nvSpPr>
        <p:spPr>
          <a:xfrm>
            <a:off x="5139559" y="1844566"/>
            <a:ext cx="1655379" cy="754116"/>
          </a:xfrm>
          <a:custGeom>
            <a:avLst/>
            <a:gdLst>
              <a:gd name="connsiteX0" fmla="*/ 1655379 w 1655379"/>
              <a:gd name="connsiteY0" fmla="*/ 0 h 754116"/>
              <a:gd name="connsiteX1" fmla="*/ 425669 w 1655379"/>
              <a:gd name="connsiteY1" fmla="*/ 662151 h 754116"/>
              <a:gd name="connsiteX2" fmla="*/ 0 w 1655379"/>
              <a:gd name="connsiteY2" fmla="*/ 551793 h 754116"/>
            </a:gdLst>
            <a:ahLst/>
            <a:cxnLst>
              <a:cxn ang="0">
                <a:pos x="connsiteX0" y="connsiteY0"/>
              </a:cxn>
              <a:cxn ang="0">
                <a:pos x="connsiteX1" y="connsiteY1"/>
              </a:cxn>
              <a:cxn ang="0">
                <a:pos x="connsiteX2" y="connsiteY2"/>
              </a:cxn>
            </a:cxnLst>
            <a:rect l="l" t="t" r="r" b="b"/>
            <a:pathLst>
              <a:path w="1655379" h="754116">
                <a:moveTo>
                  <a:pt x="1655379" y="0"/>
                </a:moveTo>
                <a:cubicBezTo>
                  <a:pt x="1178472" y="285093"/>
                  <a:pt x="701565" y="570186"/>
                  <a:pt x="425669" y="662151"/>
                </a:cubicBezTo>
                <a:cubicBezTo>
                  <a:pt x="149773" y="754116"/>
                  <a:pt x="74886" y="652954"/>
                  <a:pt x="0" y="551793"/>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Freeform 25"/>
          <p:cNvSpPr/>
          <p:nvPr/>
        </p:nvSpPr>
        <p:spPr>
          <a:xfrm>
            <a:off x="5060731" y="2695903"/>
            <a:ext cx="2774731" cy="176049"/>
          </a:xfrm>
          <a:custGeom>
            <a:avLst/>
            <a:gdLst>
              <a:gd name="connsiteX0" fmla="*/ 0 w 2774731"/>
              <a:gd name="connsiteY0" fmla="*/ 0 h 176049"/>
              <a:gd name="connsiteX1" fmla="*/ 1639614 w 2774731"/>
              <a:gd name="connsiteY1" fmla="*/ 173421 h 176049"/>
              <a:gd name="connsiteX2" fmla="*/ 2774731 w 2774731"/>
              <a:gd name="connsiteY2" fmla="*/ 15766 h 176049"/>
            </a:gdLst>
            <a:ahLst/>
            <a:cxnLst>
              <a:cxn ang="0">
                <a:pos x="connsiteX0" y="connsiteY0"/>
              </a:cxn>
              <a:cxn ang="0">
                <a:pos x="connsiteX1" y="connsiteY1"/>
              </a:cxn>
              <a:cxn ang="0">
                <a:pos x="connsiteX2" y="connsiteY2"/>
              </a:cxn>
            </a:cxnLst>
            <a:rect l="l" t="t" r="r" b="b"/>
            <a:pathLst>
              <a:path w="2774731" h="176049">
                <a:moveTo>
                  <a:pt x="0" y="0"/>
                </a:moveTo>
                <a:cubicBezTo>
                  <a:pt x="588579" y="85396"/>
                  <a:pt x="1177159" y="170793"/>
                  <a:pt x="1639614" y="173421"/>
                </a:cubicBezTo>
                <a:cubicBezTo>
                  <a:pt x="2102069" y="176049"/>
                  <a:pt x="2438400" y="95907"/>
                  <a:pt x="2774731" y="15766"/>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Freeform 26"/>
          <p:cNvSpPr/>
          <p:nvPr/>
        </p:nvSpPr>
        <p:spPr>
          <a:xfrm>
            <a:off x="6526924" y="867103"/>
            <a:ext cx="1150883" cy="233856"/>
          </a:xfrm>
          <a:custGeom>
            <a:avLst/>
            <a:gdLst>
              <a:gd name="connsiteX0" fmla="*/ 0 w 1150883"/>
              <a:gd name="connsiteY0" fmla="*/ 0 h 233856"/>
              <a:gd name="connsiteX1" fmla="*/ 488731 w 1150883"/>
              <a:gd name="connsiteY1" fmla="*/ 220718 h 233856"/>
              <a:gd name="connsiteX2" fmla="*/ 1150883 w 1150883"/>
              <a:gd name="connsiteY2" fmla="*/ 78828 h 233856"/>
            </a:gdLst>
            <a:ahLst/>
            <a:cxnLst>
              <a:cxn ang="0">
                <a:pos x="connsiteX0" y="connsiteY0"/>
              </a:cxn>
              <a:cxn ang="0">
                <a:pos x="connsiteX1" y="connsiteY1"/>
              </a:cxn>
              <a:cxn ang="0">
                <a:pos x="connsiteX2" y="connsiteY2"/>
              </a:cxn>
            </a:cxnLst>
            <a:rect l="l" t="t" r="r" b="b"/>
            <a:pathLst>
              <a:path w="1150883" h="233856">
                <a:moveTo>
                  <a:pt x="0" y="0"/>
                </a:moveTo>
                <a:cubicBezTo>
                  <a:pt x="148458" y="103790"/>
                  <a:pt x="296917" y="207580"/>
                  <a:pt x="488731" y="220718"/>
                </a:cubicBezTo>
                <a:cubicBezTo>
                  <a:pt x="680545" y="233856"/>
                  <a:pt x="915714" y="156342"/>
                  <a:pt x="1150883" y="78828"/>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Freeform 27"/>
          <p:cNvSpPr/>
          <p:nvPr/>
        </p:nvSpPr>
        <p:spPr>
          <a:xfrm>
            <a:off x="6842234" y="3042745"/>
            <a:ext cx="1797269" cy="1537138"/>
          </a:xfrm>
          <a:custGeom>
            <a:avLst/>
            <a:gdLst>
              <a:gd name="connsiteX0" fmla="*/ 1797269 w 1797269"/>
              <a:gd name="connsiteY0" fmla="*/ 0 h 1537138"/>
              <a:gd name="connsiteX1" fmla="*/ 662152 w 1797269"/>
              <a:gd name="connsiteY1" fmla="*/ 1434662 h 1537138"/>
              <a:gd name="connsiteX2" fmla="*/ 0 w 1797269"/>
              <a:gd name="connsiteY2" fmla="*/ 614855 h 1537138"/>
            </a:gdLst>
            <a:ahLst/>
            <a:cxnLst>
              <a:cxn ang="0">
                <a:pos x="connsiteX0" y="connsiteY0"/>
              </a:cxn>
              <a:cxn ang="0">
                <a:pos x="connsiteX1" y="connsiteY1"/>
              </a:cxn>
              <a:cxn ang="0">
                <a:pos x="connsiteX2" y="connsiteY2"/>
              </a:cxn>
            </a:cxnLst>
            <a:rect l="l" t="t" r="r" b="b"/>
            <a:pathLst>
              <a:path w="1797269" h="1537138">
                <a:moveTo>
                  <a:pt x="1797269" y="0"/>
                </a:moveTo>
                <a:cubicBezTo>
                  <a:pt x="1379483" y="666093"/>
                  <a:pt x="961697" y="1332186"/>
                  <a:pt x="662152" y="1434662"/>
                </a:cubicBezTo>
                <a:cubicBezTo>
                  <a:pt x="362607" y="1537138"/>
                  <a:pt x="181303" y="1075996"/>
                  <a:pt x="0" y="614855"/>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Freeform 28"/>
          <p:cNvSpPr/>
          <p:nvPr/>
        </p:nvSpPr>
        <p:spPr>
          <a:xfrm>
            <a:off x="890752" y="3058510"/>
            <a:ext cx="8016765" cy="2393731"/>
          </a:xfrm>
          <a:custGeom>
            <a:avLst/>
            <a:gdLst>
              <a:gd name="connsiteX0" fmla="*/ 8016765 w 8016765"/>
              <a:gd name="connsiteY0" fmla="*/ 63062 h 2393731"/>
              <a:gd name="connsiteX1" fmla="*/ 3539358 w 8016765"/>
              <a:gd name="connsiteY1" fmla="*/ 2159876 h 2393731"/>
              <a:gd name="connsiteX2" fmla="*/ 575441 w 8016765"/>
              <a:gd name="connsiteY2" fmla="*/ 1466193 h 2393731"/>
              <a:gd name="connsiteX3" fmla="*/ 86710 w 8016765"/>
              <a:gd name="connsiteY3" fmla="*/ 0 h 2393731"/>
            </a:gdLst>
            <a:ahLst/>
            <a:cxnLst>
              <a:cxn ang="0">
                <a:pos x="connsiteX0" y="connsiteY0"/>
              </a:cxn>
              <a:cxn ang="0">
                <a:pos x="connsiteX1" y="connsiteY1"/>
              </a:cxn>
              <a:cxn ang="0">
                <a:pos x="connsiteX2" y="connsiteY2"/>
              </a:cxn>
              <a:cxn ang="0">
                <a:pos x="connsiteX3" y="connsiteY3"/>
              </a:cxn>
            </a:cxnLst>
            <a:rect l="l" t="t" r="r" b="b"/>
            <a:pathLst>
              <a:path w="8016765" h="2393731">
                <a:moveTo>
                  <a:pt x="8016765" y="63062"/>
                </a:moveTo>
                <a:cubicBezTo>
                  <a:pt x="6398172" y="994541"/>
                  <a:pt x="4779579" y="1926021"/>
                  <a:pt x="3539358" y="2159876"/>
                </a:cubicBezTo>
                <a:cubicBezTo>
                  <a:pt x="2299137" y="2393731"/>
                  <a:pt x="1150882" y="1826172"/>
                  <a:pt x="575441" y="1466193"/>
                </a:cubicBezTo>
                <a:cubicBezTo>
                  <a:pt x="0" y="1106214"/>
                  <a:pt x="43355" y="553107"/>
                  <a:pt x="86710" y="0"/>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Freeform 29"/>
          <p:cNvSpPr/>
          <p:nvPr/>
        </p:nvSpPr>
        <p:spPr>
          <a:xfrm>
            <a:off x="6479628" y="572814"/>
            <a:ext cx="698938" cy="1807779"/>
          </a:xfrm>
          <a:custGeom>
            <a:avLst/>
            <a:gdLst>
              <a:gd name="connsiteX0" fmla="*/ 0 w 698938"/>
              <a:gd name="connsiteY0" fmla="*/ 136634 h 1807779"/>
              <a:gd name="connsiteX1" fmla="*/ 646386 w 698938"/>
              <a:gd name="connsiteY1" fmla="*/ 278524 h 1807779"/>
              <a:gd name="connsiteX2" fmla="*/ 315310 w 698938"/>
              <a:gd name="connsiteY2" fmla="*/ 1807779 h 1807779"/>
            </a:gdLst>
            <a:ahLst/>
            <a:cxnLst>
              <a:cxn ang="0">
                <a:pos x="connsiteX0" y="connsiteY0"/>
              </a:cxn>
              <a:cxn ang="0">
                <a:pos x="connsiteX1" y="connsiteY1"/>
              </a:cxn>
              <a:cxn ang="0">
                <a:pos x="connsiteX2" y="connsiteY2"/>
              </a:cxn>
            </a:cxnLst>
            <a:rect l="l" t="t" r="r" b="b"/>
            <a:pathLst>
              <a:path w="698938" h="1807779">
                <a:moveTo>
                  <a:pt x="0" y="136634"/>
                </a:moveTo>
                <a:cubicBezTo>
                  <a:pt x="296917" y="68317"/>
                  <a:pt x="593834" y="0"/>
                  <a:pt x="646386" y="278524"/>
                </a:cubicBezTo>
                <a:cubicBezTo>
                  <a:pt x="698938" y="557048"/>
                  <a:pt x="507124" y="1182413"/>
                  <a:pt x="315310" y="1807779"/>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Freeform 30"/>
          <p:cNvSpPr/>
          <p:nvPr/>
        </p:nvSpPr>
        <p:spPr>
          <a:xfrm>
            <a:off x="788276" y="2506717"/>
            <a:ext cx="5738648" cy="1939159"/>
          </a:xfrm>
          <a:custGeom>
            <a:avLst/>
            <a:gdLst>
              <a:gd name="connsiteX0" fmla="*/ 0 w 5738648"/>
              <a:gd name="connsiteY0" fmla="*/ 0 h 1939159"/>
              <a:gd name="connsiteX1" fmla="*/ 1765738 w 5738648"/>
              <a:gd name="connsiteY1" fmla="*/ 1686911 h 1939159"/>
              <a:gd name="connsiteX2" fmla="*/ 4083269 w 5738648"/>
              <a:gd name="connsiteY2" fmla="*/ 1513490 h 1939159"/>
              <a:gd name="connsiteX3" fmla="*/ 5738648 w 5738648"/>
              <a:gd name="connsiteY3" fmla="*/ 740980 h 1939159"/>
            </a:gdLst>
            <a:ahLst/>
            <a:cxnLst>
              <a:cxn ang="0">
                <a:pos x="connsiteX0" y="connsiteY0"/>
              </a:cxn>
              <a:cxn ang="0">
                <a:pos x="connsiteX1" y="connsiteY1"/>
              </a:cxn>
              <a:cxn ang="0">
                <a:pos x="connsiteX2" y="connsiteY2"/>
              </a:cxn>
              <a:cxn ang="0">
                <a:pos x="connsiteX3" y="connsiteY3"/>
              </a:cxn>
            </a:cxnLst>
            <a:rect l="l" t="t" r="r" b="b"/>
            <a:pathLst>
              <a:path w="5738648" h="1939159">
                <a:moveTo>
                  <a:pt x="0" y="0"/>
                </a:moveTo>
                <a:cubicBezTo>
                  <a:pt x="542596" y="717331"/>
                  <a:pt x="1085193" y="1434663"/>
                  <a:pt x="1765738" y="1686911"/>
                </a:cubicBezTo>
                <a:cubicBezTo>
                  <a:pt x="2446283" y="1939159"/>
                  <a:pt x="3421117" y="1671145"/>
                  <a:pt x="4083269" y="1513490"/>
                </a:cubicBezTo>
                <a:cubicBezTo>
                  <a:pt x="4745421" y="1355835"/>
                  <a:pt x="5242034" y="1048407"/>
                  <a:pt x="5738648" y="740980"/>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Freeform 31"/>
          <p:cNvSpPr/>
          <p:nvPr/>
        </p:nvSpPr>
        <p:spPr>
          <a:xfrm>
            <a:off x="772510" y="1340069"/>
            <a:ext cx="5496910" cy="2808890"/>
          </a:xfrm>
          <a:custGeom>
            <a:avLst/>
            <a:gdLst>
              <a:gd name="connsiteX0" fmla="*/ 0 w 5496910"/>
              <a:gd name="connsiteY0" fmla="*/ 1024759 h 2808890"/>
              <a:gd name="connsiteX1" fmla="*/ 945931 w 5496910"/>
              <a:gd name="connsiteY1" fmla="*/ 2554014 h 2808890"/>
              <a:gd name="connsiteX2" fmla="*/ 2081049 w 5496910"/>
              <a:gd name="connsiteY2" fmla="*/ 2364828 h 2808890"/>
              <a:gd name="connsiteX3" fmla="*/ 3846787 w 5496910"/>
              <a:gd name="connsiteY3" fmla="*/ 2711669 h 2808890"/>
              <a:gd name="connsiteX4" fmla="*/ 4729656 w 5496910"/>
              <a:gd name="connsiteY4" fmla="*/ 1781503 h 2808890"/>
              <a:gd name="connsiteX5" fmla="*/ 5391807 w 5496910"/>
              <a:gd name="connsiteY5" fmla="*/ 1261241 h 2808890"/>
              <a:gd name="connsiteX6" fmla="*/ 5360276 w 5496910"/>
              <a:gd name="connsiteY6" fmla="*/ 0 h 280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910" h="2808890">
                <a:moveTo>
                  <a:pt x="0" y="1024759"/>
                </a:moveTo>
                <a:cubicBezTo>
                  <a:pt x="299545" y="1677714"/>
                  <a:pt x="599090" y="2330669"/>
                  <a:pt x="945931" y="2554014"/>
                </a:cubicBezTo>
                <a:cubicBezTo>
                  <a:pt x="1292772" y="2777359"/>
                  <a:pt x="1597573" y="2338552"/>
                  <a:pt x="2081049" y="2364828"/>
                </a:cubicBezTo>
                <a:cubicBezTo>
                  <a:pt x="2564525" y="2391104"/>
                  <a:pt x="3405353" y="2808890"/>
                  <a:pt x="3846787" y="2711669"/>
                </a:cubicBezTo>
                <a:cubicBezTo>
                  <a:pt x="4288221" y="2614448"/>
                  <a:pt x="4472153" y="2023241"/>
                  <a:pt x="4729656" y="1781503"/>
                </a:cubicBezTo>
                <a:cubicBezTo>
                  <a:pt x="4987159" y="1539765"/>
                  <a:pt x="5286704" y="1558158"/>
                  <a:pt x="5391807" y="1261241"/>
                </a:cubicBezTo>
                <a:cubicBezTo>
                  <a:pt x="5496910" y="964324"/>
                  <a:pt x="5428593" y="482162"/>
                  <a:pt x="5360276" y="0"/>
                </a:cubicBezTo>
              </a:path>
            </a:pathLst>
          </a:cu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600200"/>
            <a:ext cx="8001056" cy="4525963"/>
          </a:xfrm>
        </p:spPr>
        <p:txBody>
          <a:bodyPr/>
          <a:lstStyle/>
          <a:p>
            <a:pPr marL="0" indent="0">
              <a:buNone/>
            </a:pPr>
            <a:r>
              <a:rPr lang="en-CA" dirty="0" smtClean="0"/>
              <a:t>“We cannot simply rest on our knowledge that the </a:t>
            </a:r>
            <a:r>
              <a:rPr lang="en-CA" dirty="0" smtClean="0"/>
              <a:t>students [and young librarians], </a:t>
            </a:r>
            <a:r>
              <a:rPr lang="en-CA" dirty="0" smtClean="0"/>
              <a:t>members of the rising </a:t>
            </a:r>
            <a:r>
              <a:rPr lang="en-CA" dirty="0" smtClean="0"/>
              <a:t>Net Generation</a:t>
            </a:r>
            <a:r>
              <a:rPr lang="en-CA" dirty="0" smtClean="0"/>
              <a:t>, are different.  We must understand how and why and embrace those differences—not ignore, reject, or dismiss </a:t>
            </a:r>
            <a:r>
              <a:rPr lang="en-CA" dirty="0" smtClean="0"/>
              <a:t>them.” (</a:t>
            </a:r>
            <a:r>
              <a:rPr lang="en-CA" dirty="0" smtClean="0"/>
              <a:t>Gibbons 11)</a:t>
            </a:r>
            <a:endParaRPr lang="en-US"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85786" y="2357430"/>
            <a:ext cx="7901014" cy="1143000"/>
          </a:xfrm>
        </p:spPr>
        <p:txBody>
          <a:bodyPr>
            <a:normAutofit/>
          </a:bodyPr>
          <a:lstStyle/>
          <a:p>
            <a:r>
              <a:rPr lang="en-CA" sz="5400" dirty="0" smtClean="0"/>
              <a:t>Hire us!</a:t>
            </a:r>
            <a:endParaRPr lang="en-CA" sz="5400" dirty="0"/>
          </a:p>
        </p:txBody>
      </p:sp>
      <p:sp>
        <p:nvSpPr>
          <p:cNvPr id="4" name="Date Placeholder 3"/>
          <p:cNvSpPr>
            <a:spLocks noGrp="1"/>
          </p:cNvSpPr>
          <p:nvPr>
            <p:ph type="dt" sz="half" idx="10"/>
          </p:nvPr>
        </p:nvSpPr>
        <p:spPr/>
        <p:txBody>
          <a:bodyPr/>
          <a:lstStyle/>
          <a:p>
            <a:r>
              <a:rPr lang="en-US" smtClean="0"/>
              <a:t>25 February, 2010</a:t>
            </a:r>
            <a:endParaRPr lang="en-CA" dirty="0"/>
          </a:p>
        </p:txBody>
      </p:sp>
      <p:sp>
        <p:nvSpPr>
          <p:cNvPr id="5" name="Footer Placeholder 4"/>
          <p:cNvSpPr>
            <a:spLocks noGrp="1"/>
          </p:cNvSpPr>
          <p:nvPr>
            <p:ph type="ftr" sz="quarter" idx="11"/>
          </p:nvPr>
        </p:nvSpPr>
        <p:spPr/>
        <p:txBody>
          <a:bodyPr/>
          <a:lstStyle/>
          <a:p>
            <a:r>
              <a:rPr lang="en-CA" smtClean="0"/>
              <a:t>Millennials  Among You</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412</Words>
  <Application>Microsoft Office PowerPoint</Application>
  <PresentationFormat>On-screen Show (4:3)</PresentationFormat>
  <Paragraphs>62</Paragraphs>
  <Slides>11</Slides>
  <Notes>1</Notes>
  <HiddenSlides>2</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Millennials Among You</vt:lpstr>
      <vt:lpstr>Slide 2</vt:lpstr>
      <vt:lpstr>Slide 3</vt:lpstr>
      <vt:lpstr>Tapscott’s Eight Net Gen Norms from Grown Up Digital: How the Net Generation is Changing your World</vt:lpstr>
      <vt:lpstr>Innovation</vt:lpstr>
      <vt:lpstr>Customization You are a beautiful and unique snowflake.</vt:lpstr>
      <vt:lpstr>Collaboration</vt:lpstr>
      <vt:lpstr>Slide 8</vt:lpstr>
      <vt:lpstr>Hire us!</vt:lpstr>
      <vt:lpstr>Thank you!</vt:lpstr>
      <vt:lpstr>Works Cited</vt:lpstr>
    </vt:vector>
  </TitlesOfParts>
  <Company>Humber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loganj</dc:creator>
  <cp:lastModifiedBy>loganj</cp:lastModifiedBy>
  <cp:revision>81</cp:revision>
  <dcterms:created xsi:type="dcterms:W3CDTF">2010-01-27T15:26:10Z</dcterms:created>
  <dcterms:modified xsi:type="dcterms:W3CDTF">2010-02-24T21:58:31Z</dcterms:modified>
</cp:coreProperties>
</file>