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2"/>
  </p:notesMasterIdLst>
  <p:handoutMasterIdLst>
    <p:handoutMasterId r:id="rId33"/>
  </p:handoutMasterIdLst>
  <p:sldIdLst>
    <p:sldId id="297" r:id="rId2"/>
    <p:sldId id="262" r:id="rId3"/>
    <p:sldId id="301" r:id="rId4"/>
    <p:sldId id="279" r:id="rId5"/>
    <p:sldId id="266" r:id="rId6"/>
    <p:sldId id="259" r:id="rId7"/>
    <p:sldId id="263" r:id="rId8"/>
    <p:sldId id="265" r:id="rId9"/>
    <p:sldId id="282" r:id="rId10"/>
    <p:sldId id="269" r:id="rId11"/>
    <p:sldId id="273" r:id="rId12"/>
    <p:sldId id="294" r:id="rId13"/>
    <p:sldId id="284" r:id="rId14"/>
    <p:sldId id="275" r:id="rId15"/>
    <p:sldId id="289" r:id="rId16"/>
    <p:sldId id="290" r:id="rId17"/>
    <p:sldId id="298" r:id="rId18"/>
    <p:sldId id="300" r:id="rId19"/>
    <p:sldId id="299" r:id="rId20"/>
    <p:sldId id="267" r:id="rId21"/>
    <p:sldId id="291" r:id="rId22"/>
    <p:sldId id="293" r:id="rId23"/>
    <p:sldId id="278" r:id="rId24"/>
    <p:sldId id="296" r:id="rId25"/>
    <p:sldId id="287" r:id="rId26"/>
    <p:sldId id="271" r:id="rId27"/>
    <p:sldId id="258" r:id="rId28"/>
    <p:sldId id="281" r:id="rId29"/>
    <p:sldId id="268" r:id="rId30"/>
    <p:sldId id="270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6"/>
    <p:restoredTop sz="76937" autoAdjust="0"/>
  </p:normalViewPr>
  <p:slideViewPr>
    <p:cSldViewPr>
      <p:cViewPr varScale="1">
        <p:scale>
          <a:sx n="71" d="100"/>
          <a:sy n="71" d="100"/>
        </p:scale>
        <p:origin x="12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20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9C7BE-C0EA-488F-977D-55C4055A4271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D27ADE-A544-4C70-B3FD-0C914306DC4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400" b="1" dirty="0" smtClean="0"/>
            <a:t>2009</a:t>
          </a:r>
        </a:p>
        <a:p>
          <a:r>
            <a:rPr lang="en-US" sz="1400" b="1" dirty="0" smtClean="0"/>
            <a:t> OPL launches eBook collection</a:t>
          </a:r>
          <a:endParaRPr lang="en-US" sz="1400" b="1" dirty="0"/>
        </a:p>
      </dgm:t>
    </dgm:pt>
    <dgm:pt modelId="{D42BFDFD-D490-47D7-9CF7-F1FE97D12D1A}" type="parTrans" cxnId="{E7EA2BF2-B4C4-4463-A5E4-F03556ED17D9}">
      <dgm:prSet/>
      <dgm:spPr/>
      <dgm:t>
        <a:bodyPr/>
        <a:lstStyle/>
        <a:p>
          <a:endParaRPr lang="en-US"/>
        </a:p>
      </dgm:t>
    </dgm:pt>
    <dgm:pt modelId="{1834DA9C-B033-41A7-A67A-82779D7AF8C9}" type="sibTrans" cxnId="{E7EA2BF2-B4C4-4463-A5E4-F03556ED17D9}">
      <dgm:prSet/>
      <dgm:spPr/>
      <dgm:t>
        <a:bodyPr/>
        <a:lstStyle/>
        <a:p>
          <a:endParaRPr lang="en-US"/>
        </a:p>
      </dgm:t>
    </dgm:pt>
    <dgm:pt modelId="{5058748E-98E7-490B-B7F7-17276FC1E69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300" b="1" dirty="0" smtClean="0"/>
            <a:t>July 2010</a:t>
          </a:r>
        </a:p>
        <a:p>
          <a:r>
            <a:rPr lang="en-US" sz="1300" b="1" dirty="0" smtClean="0"/>
            <a:t> Hachette discontinues sale of new eBooks to libraries</a:t>
          </a:r>
          <a:endParaRPr lang="en-US" sz="1300" b="1" dirty="0"/>
        </a:p>
      </dgm:t>
    </dgm:pt>
    <dgm:pt modelId="{966D6983-FFA3-43F9-9C9B-C3153B610860}" type="parTrans" cxnId="{D8634E31-4D80-4460-B1E8-7F4BAF34267A}">
      <dgm:prSet/>
      <dgm:spPr/>
      <dgm:t>
        <a:bodyPr/>
        <a:lstStyle/>
        <a:p>
          <a:endParaRPr lang="en-US"/>
        </a:p>
      </dgm:t>
    </dgm:pt>
    <dgm:pt modelId="{BCD29DD2-FD3F-42E2-B3B6-CB766744B20A}" type="sibTrans" cxnId="{D8634E31-4D80-4460-B1E8-7F4BAF34267A}">
      <dgm:prSet/>
      <dgm:spPr/>
      <dgm:t>
        <a:bodyPr/>
        <a:lstStyle/>
        <a:p>
          <a:endParaRPr lang="en-US"/>
        </a:p>
      </dgm:t>
    </dgm:pt>
    <dgm:pt modelId="{5A75F1E2-4665-4B60-8372-9B128E2A13E7}">
      <dgm:prSet phldrT="[Text]" custT="1"/>
      <dgm:spPr/>
      <dgm:t>
        <a:bodyPr/>
        <a:lstStyle/>
        <a:p>
          <a:r>
            <a:rPr lang="en-US" sz="1300" b="1" dirty="0" smtClean="0"/>
            <a:t>March 2011</a:t>
          </a:r>
        </a:p>
        <a:p>
          <a:r>
            <a:rPr lang="en-US" sz="1300" b="1" dirty="0" smtClean="0"/>
            <a:t> HarperCollins changes licensing model to 26 circs </a:t>
          </a:r>
          <a:endParaRPr lang="en-US" sz="1300" b="1" dirty="0"/>
        </a:p>
      </dgm:t>
    </dgm:pt>
    <dgm:pt modelId="{52574B0B-F98D-4CE8-804E-4A9DE2A5EE92}" type="parTrans" cxnId="{AD6C37B4-6624-44E9-A374-BDCF096AD479}">
      <dgm:prSet/>
      <dgm:spPr/>
      <dgm:t>
        <a:bodyPr/>
        <a:lstStyle/>
        <a:p>
          <a:endParaRPr lang="en-US"/>
        </a:p>
      </dgm:t>
    </dgm:pt>
    <dgm:pt modelId="{0B487E79-6F0F-4792-8214-9E8C3C2F3FB2}" type="sibTrans" cxnId="{AD6C37B4-6624-44E9-A374-BDCF096AD479}">
      <dgm:prSet/>
      <dgm:spPr/>
      <dgm:t>
        <a:bodyPr/>
        <a:lstStyle/>
        <a:p>
          <a:endParaRPr lang="en-US"/>
        </a:p>
      </dgm:t>
    </dgm:pt>
    <dgm:pt modelId="{57177563-F1D0-4249-A7F3-A21C06F8B22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300" b="1" dirty="0" smtClean="0"/>
            <a:t>February 2012 </a:t>
          </a:r>
        </a:p>
        <a:p>
          <a:r>
            <a:rPr lang="en-US" sz="1300" b="1" dirty="0" smtClean="0"/>
            <a:t>Penguins terminates their contract with Overdrive</a:t>
          </a:r>
          <a:endParaRPr lang="en-US" sz="1300" b="1" dirty="0"/>
        </a:p>
      </dgm:t>
    </dgm:pt>
    <dgm:pt modelId="{FF5F5B02-646B-42EA-B333-FE9C22442D0B}" type="parTrans" cxnId="{16D3EAC2-7006-4A72-B3E5-3742EBF11650}">
      <dgm:prSet/>
      <dgm:spPr/>
      <dgm:t>
        <a:bodyPr/>
        <a:lstStyle/>
        <a:p>
          <a:endParaRPr lang="en-US"/>
        </a:p>
      </dgm:t>
    </dgm:pt>
    <dgm:pt modelId="{F0DDD146-AF30-4599-9CD2-C0EA128843D2}" type="sibTrans" cxnId="{16D3EAC2-7006-4A72-B3E5-3742EBF11650}">
      <dgm:prSet/>
      <dgm:spPr/>
      <dgm:t>
        <a:bodyPr/>
        <a:lstStyle/>
        <a:p>
          <a:endParaRPr lang="en-US"/>
        </a:p>
      </dgm:t>
    </dgm:pt>
    <dgm:pt modelId="{0F87A86B-E9D0-400B-82D8-14404271E9C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b="1" dirty="0" smtClean="0"/>
            <a:t>March 2012 </a:t>
          </a:r>
        </a:p>
        <a:p>
          <a:r>
            <a:rPr lang="en-US" sz="1400" b="1" dirty="0" smtClean="0"/>
            <a:t>Random House raises their prices by 300%</a:t>
          </a:r>
          <a:endParaRPr lang="en-US" sz="1400" b="1" dirty="0"/>
        </a:p>
      </dgm:t>
    </dgm:pt>
    <dgm:pt modelId="{3FD5EEEE-415E-48BF-B5CB-18DC3B887321}" type="parTrans" cxnId="{8C74B062-A2CE-439A-85DE-2FFE1D063747}">
      <dgm:prSet/>
      <dgm:spPr/>
      <dgm:t>
        <a:bodyPr/>
        <a:lstStyle/>
        <a:p>
          <a:endParaRPr lang="en-US"/>
        </a:p>
      </dgm:t>
    </dgm:pt>
    <dgm:pt modelId="{6662A1D9-2C0F-4081-AD89-1FDF2AF7AD23}" type="sibTrans" cxnId="{8C74B062-A2CE-439A-85DE-2FFE1D063747}">
      <dgm:prSet/>
      <dgm:spPr/>
      <dgm:t>
        <a:bodyPr/>
        <a:lstStyle/>
        <a:p>
          <a:endParaRPr lang="en-US"/>
        </a:p>
      </dgm:t>
    </dgm:pt>
    <dgm:pt modelId="{68EED39B-8AEA-43D0-9EF4-0EAEC9183D7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300" b="1" dirty="0" smtClean="0"/>
            <a:t>September 2012 </a:t>
          </a:r>
        </a:p>
        <a:p>
          <a:r>
            <a:rPr lang="en-US" sz="1300" b="1" dirty="0" smtClean="0"/>
            <a:t>Hachette raises prices on their backlist by 220%</a:t>
          </a:r>
          <a:endParaRPr lang="en-US" sz="1300" b="1" dirty="0"/>
        </a:p>
      </dgm:t>
    </dgm:pt>
    <dgm:pt modelId="{A1C562C0-8926-4772-8510-C9193736A6E7}" type="parTrans" cxnId="{7A6834BA-9A88-4F1A-87DC-5A542DA158AA}">
      <dgm:prSet/>
      <dgm:spPr/>
      <dgm:t>
        <a:bodyPr/>
        <a:lstStyle/>
        <a:p>
          <a:endParaRPr lang="en-US"/>
        </a:p>
      </dgm:t>
    </dgm:pt>
    <dgm:pt modelId="{D2D0FEF8-B327-455F-9620-D6DEC75EC005}" type="sibTrans" cxnId="{7A6834BA-9A88-4F1A-87DC-5A542DA158AA}">
      <dgm:prSet/>
      <dgm:spPr/>
      <dgm:t>
        <a:bodyPr/>
        <a:lstStyle/>
        <a:p>
          <a:endParaRPr lang="en-US"/>
        </a:p>
      </dgm:t>
    </dgm:pt>
    <dgm:pt modelId="{300BD20D-54DB-440E-A664-17D61FB36ADB}">
      <dgm:prSet phldrT="[Text]" custT="1"/>
      <dgm:spPr/>
      <dgm:t>
        <a:bodyPr/>
        <a:lstStyle/>
        <a:p>
          <a:r>
            <a:rPr lang="en-US" sz="1300" b="1" dirty="0" smtClean="0"/>
            <a:t>November 2012 HarperCollins Canada adds their content </a:t>
          </a:r>
          <a:endParaRPr lang="en-US" sz="1300" b="1" dirty="0"/>
        </a:p>
      </dgm:t>
    </dgm:pt>
    <dgm:pt modelId="{CF15983C-45FE-4CD2-B7E2-530B38B78247}" type="parTrans" cxnId="{FC7803D7-3E0C-43E1-9EFD-7A6B478F4855}">
      <dgm:prSet/>
      <dgm:spPr/>
      <dgm:t>
        <a:bodyPr/>
        <a:lstStyle/>
        <a:p>
          <a:endParaRPr lang="en-US"/>
        </a:p>
      </dgm:t>
    </dgm:pt>
    <dgm:pt modelId="{EED589BD-1D4A-4456-AB8D-1B9444F73946}" type="sibTrans" cxnId="{FC7803D7-3E0C-43E1-9EFD-7A6B478F4855}">
      <dgm:prSet/>
      <dgm:spPr/>
      <dgm:t>
        <a:bodyPr/>
        <a:lstStyle/>
        <a:p>
          <a:endParaRPr lang="en-US"/>
        </a:p>
      </dgm:t>
    </dgm:pt>
    <dgm:pt modelId="{2487827D-6520-42EB-80C0-CF5B631CF7DD}">
      <dgm:prSet phldrT="[Text]" custT="1"/>
      <dgm:spPr/>
      <dgm:t>
        <a:bodyPr/>
        <a:lstStyle/>
        <a:p>
          <a:r>
            <a:rPr lang="en-US" sz="1400" b="1" dirty="0" smtClean="0"/>
            <a:t>May 2013 </a:t>
          </a:r>
        </a:p>
        <a:p>
          <a:r>
            <a:rPr lang="en-US" sz="1400" b="1" dirty="0" smtClean="0"/>
            <a:t>Hachette adds their front list titles</a:t>
          </a:r>
          <a:endParaRPr lang="en-US" sz="1400" b="1" dirty="0"/>
        </a:p>
      </dgm:t>
    </dgm:pt>
    <dgm:pt modelId="{E5F984C0-6EE9-4079-8EA7-294FF0BA6A87}" type="parTrans" cxnId="{EBABD6C0-D7E1-4A42-9420-9555B2482D9B}">
      <dgm:prSet/>
      <dgm:spPr/>
      <dgm:t>
        <a:bodyPr/>
        <a:lstStyle/>
        <a:p>
          <a:endParaRPr lang="en-US"/>
        </a:p>
      </dgm:t>
    </dgm:pt>
    <dgm:pt modelId="{97C78E1B-7B2C-4FFC-BA6B-EDD5AB73A2E6}" type="sibTrans" cxnId="{EBABD6C0-D7E1-4A42-9420-9555B2482D9B}">
      <dgm:prSet/>
      <dgm:spPr/>
      <dgm:t>
        <a:bodyPr/>
        <a:lstStyle/>
        <a:p>
          <a:endParaRPr lang="en-US"/>
        </a:p>
      </dgm:t>
    </dgm:pt>
    <dgm:pt modelId="{765F0292-6F4D-476A-9F5F-BC8515EBA556}">
      <dgm:prSet phldrT="[Text]"/>
      <dgm:spPr/>
      <dgm:t>
        <a:bodyPr/>
        <a:lstStyle/>
        <a:p>
          <a:r>
            <a:rPr lang="en-US" b="1" dirty="0" smtClean="0"/>
            <a:t>October 2013 </a:t>
          </a:r>
        </a:p>
        <a:p>
          <a:r>
            <a:rPr lang="en-US" b="1" dirty="0" smtClean="0"/>
            <a:t>MacMillan adds their backlist with 52 </a:t>
          </a:r>
          <a:r>
            <a:rPr lang="en-US" b="1" dirty="0" err="1" smtClean="0"/>
            <a:t>circ</a:t>
          </a:r>
          <a:r>
            <a:rPr lang="en-US" b="1" dirty="0" smtClean="0"/>
            <a:t>/2 year license</a:t>
          </a:r>
          <a:endParaRPr lang="en-US" b="1" dirty="0"/>
        </a:p>
      </dgm:t>
    </dgm:pt>
    <dgm:pt modelId="{8EC388D1-D028-4123-86E0-51059A0BBBCA}" type="parTrans" cxnId="{6500414F-8051-4879-A0D2-93B7F290D000}">
      <dgm:prSet/>
      <dgm:spPr/>
      <dgm:t>
        <a:bodyPr/>
        <a:lstStyle/>
        <a:p>
          <a:endParaRPr lang="en-US"/>
        </a:p>
      </dgm:t>
    </dgm:pt>
    <dgm:pt modelId="{D73BCBFE-07B3-4876-81C1-F7DD7E2BE6DE}" type="sibTrans" cxnId="{6500414F-8051-4879-A0D2-93B7F290D000}">
      <dgm:prSet/>
      <dgm:spPr/>
      <dgm:t>
        <a:bodyPr/>
        <a:lstStyle/>
        <a:p>
          <a:endParaRPr lang="en-US"/>
        </a:p>
      </dgm:t>
    </dgm:pt>
    <dgm:pt modelId="{2BCF2AAA-39C3-4353-91E8-6BCDC3A5D8FE}">
      <dgm:prSet phldrT="[Text]"/>
      <dgm:spPr/>
      <dgm:t>
        <a:bodyPr/>
        <a:lstStyle/>
        <a:p>
          <a:r>
            <a:rPr lang="en-US" b="1" dirty="0" smtClean="0"/>
            <a:t>December 2013 </a:t>
          </a:r>
        </a:p>
        <a:p>
          <a:r>
            <a:rPr lang="en-US" b="1" dirty="0" smtClean="0"/>
            <a:t>Penguin’s content returns with a one year license</a:t>
          </a:r>
          <a:endParaRPr lang="en-US" b="1" dirty="0"/>
        </a:p>
      </dgm:t>
    </dgm:pt>
    <dgm:pt modelId="{8A3CBC3C-9D18-480A-8B9D-238F6FB94CEE}" type="parTrans" cxnId="{5406BE79-263E-4862-B7DA-0093A92C085D}">
      <dgm:prSet/>
      <dgm:spPr/>
      <dgm:t>
        <a:bodyPr/>
        <a:lstStyle/>
        <a:p>
          <a:endParaRPr lang="en-US"/>
        </a:p>
      </dgm:t>
    </dgm:pt>
    <dgm:pt modelId="{E575EAF1-1DB4-4E6F-9C4D-596E1DA21444}" type="sibTrans" cxnId="{5406BE79-263E-4862-B7DA-0093A92C085D}">
      <dgm:prSet/>
      <dgm:spPr/>
      <dgm:t>
        <a:bodyPr/>
        <a:lstStyle/>
        <a:p>
          <a:endParaRPr lang="en-US"/>
        </a:p>
      </dgm:t>
    </dgm:pt>
    <dgm:pt modelId="{11FA40A7-CD1E-47BF-B077-23828D19765B}">
      <dgm:prSet phldrT="[Text]" custT="1"/>
      <dgm:spPr/>
      <dgm:t>
        <a:bodyPr/>
        <a:lstStyle/>
        <a:p>
          <a:r>
            <a:rPr lang="en-US" sz="1400" b="1" dirty="0" smtClean="0"/>
            <a:t>2014 </a:t>
          </a:r>
        </a:p>
        <a:p>
          <a:r>
            <a:rPr lang="en-US" sz="1400" b="1" dirty="0" smtClean="0"/>
            <a:t>Penguin and Random House merge</a:t>
          </a:r>
          <a:endParaRPr lang="en-US" sz="1400" b="1" dirty="0"/>
        </a:p>
      </dgm:t>
    </dgm:pt>
    <dgm:pt modelId="{749302C5-C82A-44DD-A5EF-F4E44F979DC1}" type="parTrans" cxnId="{7EF3409A-88EF-43B7-ABA8-B2A71544E010}">
      <dgm:prSet/>
      <dgm:spPr/>
      <dgm:t>
        <a:bodyPr/>
        <a:lstStyle/>
        <a:p>
          <a:endParaRPr lang="en-US"/>
        </a:p>
      </dgm:t>
    </dgm:pt>
    <dgm:pt modelId="{EA4A809D-0460-461A-9DCC-A1E2FF556A13}" type="sibTrans" cxnId="{7EF3409A-88EF-43B7-ABA8-B2A71544E010}">
      <dgm:prSet/>
      <dgm:spPr/>
      <dgm:t>
        <a:bodyPr/>
        <a:lstStyle/>
        <a:p>
          <a:endParaRPr lang="en-US"/>
        </a:p>
      </dgm:t>
    </dgm:pt>
    <dgm:pt modelId="{0CEBC5FD-4646-48A2-BC72-9AFCFB0F9748}">
      <dgm:prSet phldrT="[Text]"/>
      <dgm:spPr/>
      <dgm:t>
        <a:bodyPr/>
        <a:lstStyle/>
        <a:p>
          <a:r>
            <a:rPr lang="en-US" b="1" dirty="0" smtClean="0"/>
            <a:t>November 2014 </a:t>
          </a:r>
        </a:p>
        <a:p>
          <a:r>
            <a:rPr lang="en-US" b="1" dirty="0" smtClean="0"/>
            <a:t>Simon and Schuster titles become available with one year or two year model</a:t>
          </a:r>
          <a:endParaRPr lang="en-US" b="1" dirty="0"/>
        </a:p>
      </dgm:t>
    </dgm:pt>
    <dgm:pt modelId="{59B8E4B3-8743-42CD-90EB-C4E0C276F374}" type="parTrans" cxnId="{2A65C1F9-3430-4DB5-945A-9E08DE0A5765}">
      <dgm:prSet/>
      <dgm:spPr/>
      <dgm:t>
        <a:bodyPr/>
        <a:lstStyle/>
        <a:p>
          <a:endParaRPr lang="en-US"/>
        </a:p>
      </dgm:t>
    </dgm:pt>
    <dgm:pt modelId="{386F9585-70BF-47EE-BBBB-905418BB00B3}" type="sibTrans" cxnId="{2A65C1F9-3430-4DB5-945A-9E08DE0A5765}">
      <dgm:prSet/>
      <dgm:spPr/>
      <dgm:t>
        <a:bodyPr/>
        <a:lstStyle/>
        <a:p>
          <a:endParaRPr lang="en-US"/>
        </a:p>
      </dgm:t>
    </dgm:pt>
    <dgm:pt modelId="{9E51F793-62DF-42DE-9C44-47D442051174}">
      <dgm:prSet phldrT="[Text]"/>
      <dgm:spPr/>
      <dgm:t>
        <a:bodyPr/>
        <a:lstStyle/>
        <a:p>
          <a:r>
            <a:rPr lang="en-US" b="1" dirty="0" smtClean="0"/>
            <a:t> January 2016 </a:t>
          </a:r>
        </a:p>
        <a:p>
          <a:r>
            <a:rPr lang="en-US" b="1" dirty="0" smtClean="0"/>
            <a:t>Penguin Random House adopts Random House model of OC/OU and reduces their prices</a:t>
          </a:r>
          <a:endParaRPr lang="en-US" b="1" dirty="0"/>
        </a:p>
      </dgm:t>
    </dgm:pt>
    <dgm:pt modelId="{E4DAA5CB-5F17-45FD-BE6F-D6C779D91381}" type="parTrans" cxnId="{1AAD47D0-1A56-4347-8BC2-3725F4876DB2}">
      <dgm:prSet/>
      <dgm:spPr/>
      <dgm:t>
        <a:bodyPr/>
        <a:lstStyle/>
        <a:p>
          <a:endParaRPr lang="en-US"/>
        </a:p>
      </dgm:t>
    </dgm:pt>
    <dgm:pt modelId="{82CF1E5A-4080-43C3-BE43-22D3BCC29F91}" type="sibTrans" cxnId="{1AAD47D0-1A56-4347-8BC2-3725F4876DB2}">
      <dgm:prSet/>
      <dgm:spPr/>
      <dgm:t>
        <a:bodyPr/>
        <a:lstStyle/>
        <a:p>
          <a:endParaRPr lang="en-US"/>
        </a:p>
      </dgm:t>
    </dgm:pt>
    <dgm:pt modelId="{447F59D9-0193-4631-B9BF-74A2D6174412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400" b="1" dirty="0" smtClean="0"/>
            <a:t>February 2017 </a:t>
          </a:r>
        </a:p>
        <a:p>
          <a:r>
            <a:rPr lang="en-US" sz="1400" b="1" dirty="0" smtClean="0"/>
            <a:t>OPL launches express eBook collection</a:t>
          </a:r>
          <a:endParaRPr lang="en-US" sz="1400" b="1" dirty="0"/>
        </a:p>
      </dgm:t>
    </dgm:pt>
    <dgm:pt modelId="{BECFDED8-DC86-40A9-B7CC-65436F75AA8C}" type="parTrans" cxnId="{8F893B1E-7F67-42E3-8136-C852227B3386}">
      <dgm:prSet/>
      <dgm:spPr/>
      <dgm:t>
        <a:bodyPr/>
        <a:lstStyle/>
        <a:p>
          <a:endParaRPr lang="en-US"/>
        </a:p>
      </dgm:t>
    </dgm:pt>
    <dgm:pt modelId="{424AD837-01B8-4618-B131-CBBA52B47E3E}" type="sibTrans" cxnId="{8F893B1E-7F67-42E3-8136-C852227B3386}">
      <dgm:prSet/>
      <dgm:spPr/>
      <dgm:t>
        <a:bodyPr/>
        <a:lstStyle/>
        <a:p>
          <a:endParaRPr lang="en-US"/>
        </a:p>
      </dgm:t>
    </dgm:pt>
    <dgm:pt modelId="{F04E783D-1370-418F-9BD4-ED8B63F38BD4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400" b="1" dirty="0" smtClean="0"/>
            <a:t>April 2014 </a:t>
          </a:r>
        </a:p>
        <a:p>
          <a:r>
            <a:rPr lang="en-US" sz="1400" b="1" dirty="0" smtClean="0"/>
            <a:t>OPL launches </a:t>
          </a:r>
          <a:r>
            <a:rPr lang="en-US" sz="1400" b="1" dirty="0" err="1" smtClean="0"/>
            <a:t>MaBiblio</a:t>
          </a:r>
          <a:endParaRPr lang="en-US" sz="1400" b="1" dirty="0"/>
        </a:p>
      </dgm:t>
    </dgm:pt>
    <dgm:pt modelId="{5AED50E5-EBCD-40C2-A5C3-3AB42629CECB}" type="parTrans" cxnId="{532CC85A-C55E-45B8-812C-536D3759C428}">
      <dgm:prSet/>
      <dgm:spPr/>
      <dgm:t>
        <a:bodyPr/>
        <a:lstStyle/>
        <a:p>
          <a:endParaRPr lang="en-US"/>
        </a:p>
      </dgm:t>
    </dgm:pt>
    <dgm:pt modelId="{71014D81-C649-420D-AA7C-5572394E8932}" type="sibTrans" cxnId="{532CC85A-C55E-45B8-812C-536D3759C428}">
      <dgm:prSet/>
      <dgm:spPr/>
      <dgm:t>
        <a:bodyPr/>
        <a:lstStyle/>
        <a:p>
          <a:endParaRPr lang="en-US"/>
        </a:p>
      </dgm:t>
    </dgm:pt>
    <dgm:pt modelId="{A37BF37A-0668-47C7-BBA1-ABE9EF6E052E}" type="pres">
      <dgm:prSet presAssocID="{85A9C7BE-C0EA-488F-977D-55C4055A427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B4010D9-F2AD-4554-8692-0879E65ED51C}" type="pres">
      <dgm:prSet presAssocID="{0CD27ADE-A544-4C70-B3FD-0C914306DC4C}" presName="compNode" presStyleCnt="0"/>
      <dgm:spPr/>
    </dgm:pt>
    <dgm:pt modelId="{69ABB404-18D6-4D1B-8F09-E89A5A5DF1E7}" type="pres">
      <dgm:prSet presAssocID="{0CD27ADE-A544-4C70-B3FD-0C914306DC4C}" presName="dummyConnPt" presStyleCnt="0"/>
      <dgm:spPr/>
    </dgm:pt>
    <dgm:pt modelId="{81B26F1D-FC85-4009-8A7E-4382AF98E717}" type="pres">
      <dgm:prSet presAssocID="{0CD27ADE-A544-4C70-B3FD-0C914306DC4C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86091-E8B6-4549-B8A8-B2B673512E23}" type="pres">
      <dgm:prSet presAssocID="{1834DA9C-B033-41A7-A67A-82779D7AF8C9}" presName="sibTrans" presStyleLbl="bgSibTrans2D1" presStyleIdx="0" presStyleCnt="14"/>
      <dgm:spPr/>
      <dgm:t>
        <a:bodyPr/>
        <a:lstStyle/>
        <a:p>
          <a:endParaRPr lang="en-US"/>
        </a:p>
      </dgm:t>
    </dgm:pt>
    <dgm:pt modelId="{BF83EB55-3D07-47AD-9A2A-5CB2BC68B296}" type="pres">
      <dgm:prSet presAssocID="{5058748E-98E7-490B-B7F7-17276FC1E69D}" presName="compNode" presStyleCnt="0"/>
      <dgm:spPr/>
    </dgm:pt>
    <dgm:pt modelId="{CA067428-7F28-4C27-84B4-70C68CE3B694}" type="pres">
      <dgm:prSet presAssocID="{5058748E-98E7-490B-B7F7-17276FC1E69D}" presName="dummyConnPt" presStyleCnt="0"/>
      <dgm:spPr/>
    </dgm:pt>
    <dgm:pt modelId="{C101C0D4-41E7-4961-B3C9-23D55D89C37A}" type="pres">
      <dgm:prSet presAssocID="{5058748E-98E7-490B-B7F7-17276FC1E69D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556ED-A022-4719-8F37-FCC4DDEC9245}" type="pres">
      <dgm:prSet presAssocID="{BCD29DD2-FD3F-42E2-B3B6-CB766744B20A}" presName="sibTrans" presStyleLbl="bgSibTrans2D1" presStyleIdx="1" presStyleCnt="14"/>
      <dgm:spPr/>
      <dgm:t>
        <a:bodyPr/>
        <a:lstStyle/>
        <a:p>
          <a:endParaRPr lang="en-US"/>
        </a:p>
      </dgm:t>
    </dgm:pt>
    <dgm:pt modelId="{4EC0C6DF-C88B-4197-9DC7-B98279DB03B2}" type="pres">
      <dgm:prSet presAssocID="{5A75F1E2-4665-4B60-8372-9B128E2A13E7}" presName="compNode" presStyleCnt="0"/>
      <dgm:spPr/>
    </dgm:pt>
    <dgm:pt modelId="{306EB1C7-1D56-4A1B-91C3-8864AA2A23E0}" type="pres">
      <dgm:prSet presAssocID="{5A75F1E2-4665-4B60-8372-9B128E2A13E7}" presName="dummyConnPt" presStyleCnt="0"/>
      <dgm:spPr/>
    </dgm:pt>
    <dgm:pt modelId="{EF087B0A-8FC6-45FD-8AB1-E1C15D95D362}" type="pres">
      <dgm:prSet presAssocID="{5A75F1E2-4665-4B60-8372-9B128E2A13E7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90A0FA-16BC-44B8-BECD-1D23F9754A56}" type="pres">
      <dgm:prSet presAssocID="{0B487E79-6F0F-4792-8214-9E8C3C2F3FB2}" presName="sibTrans" presStyleLbl="bgSibTrans2D1" presStyleIdx="2" presStyleCnt="14"/>
      <dgm:spPr/>
      <dgm:t>
        <a:bodyPr/>
        <a:lstStyle/>
        <a:p>
          <a:endParaRPr lang="en-US"/>
        </a:p>
      </dgm:t>
    </dgm:pt>
    <dgm:pt modelId="{26A1C2A0-7DAF-4F4B-B2BA-360C53DC7F52}" type="pres">
      <dgm:prSet presAssocID="{57177563-F1D0-4249-A7F3-A21C06F8B22F}" presName="compNode" presStyleCnt="0"/>
      <dgm:spPr/>
    </dgm:pt>
    <dgm:pt modelId="{14FA0510-55D8-4BA6-A43A-E019A706A28E}" type="pres">
      <dgm:prSet presAssocID="{57177563-F1D0-4249-A7F3-A21C06F8B22F}" presName="dummyConnPt" presStyleCnt="0"/>
      <dgm:spPr/>
    </dgm:pt>
    <dgm:pt modelId="{371C5F67-AFCB-4DD7-A1F1-B318472D4A51}" type="pres">
      <dgm:prSet presAssocID="{57177563-F1D0-4249-A7F3-A21C06F8B22F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BF4B2-2914-46CB-9638-C350C522632D}" type="pres">
      <dgm:prSet presAssocID="{F0DDD146-AF30-4599-9CD2-C0EA128843D2}" presName="sibTrans" presStyleLbl="bgSibTrans2D1" presStyleIdx="3" presStyleCnt="14"/>
      <dgm:spPr/>
      <dgm:t>
        <a:bodyPr/>
        <a:lstStyle/>
        <a:p>
          <a:endParaRPr lang="en-US"/>
        </a:p>
      </dgm:t>
    </dgm:pt>
    <dgm:pt modelId="{053D5E74-1C3E-4F77-B000-67722D35DF4D}" type="pres">
      <dgm:prSet presAssocID="{0F87A86B-E9D0-400B-82D8-14404271E9C8}" presName="compNode" presStyleCnt="0"/>
      <dgm:spPr/>
    </dgm:pt>
    <dgm:pt modelId="{5ED21567-AB16-44BD-A583-9FAD02107BC0}" type="pres">
      <dgm:prSet presAssocID="{0F87A86B-E9D0-400B-82D8-14404271E9C8}" presName="dummyConnPt" presStyleCnt="0"/>
      <dgm:spPr/>
    </dgm:pt>
    <dgm:pt modelId="{2CD5702E-F243-4270-AABB-529F9A59EC97}" type="pres">
      <dgm:prSet presAssocID="{0F87A86B-E9D0-400B-82D8-14404271E9C8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B566B-057E-4058-ADA5-B13396F5C9B4}" type="pres">
      <dgm:prSet presAssocID="{6662A1D9-2C0F-4081-AD89-1FDF2AF7AD23}" presName="sibTrans" presStyleLbl="bgSibTrans2D1" presStyleIdx="4" presStyleCnt="14"/>
      <dgm:spPr/>
      <dgm:t>
        <a:bodyPr/>
        <a:lstStyle/>
        <a:p>
          <a:endParaRPr lang="en-US"/>
        </a:p>
      </dgm:t>
    </dgm:pt>
    <dgm:pt modelId="{8D3C7A19-874C-4A9B-BEBD-A2EA1C53C7FC}" type="pres">
      <dgm:prSet presAssocID="{68EED39B-8AEA-43D0-9EF4-0EAEC9183D74}" presName="compNode" presStyleCnt="0"/>
      <dgm:spPr/>
    </dgm:pt>
    <dgm:pt modelId="{94A0650C-F1C2-4A11-AFF3-616EA19DB092}" type="pres">
      <dgm:prSet presAssocID="{68EED39B-8AEA-43D0-9EF4-0EAEC9183D74}" presName="dummyConnPt" presStyleCnt="0"/>
      <dgm:spPr/>
    </dgm:pt>
    <dgm:pt modelId="{BAEE8FA1-D9B8-423E-AC86-9ABDF8F3A4F4}" type="pres">
      <dgm:prSet presAssocID="{68EED39B-8AEA-43D0-9EF4-0EAEC9183D74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AF0D-F5D2-47B2-BC8A-08DF7FBA22D7}" type="pres">
      <dgm:prSet presAssocID="{D2D0FEF8-B327-455F-9620-D6DEC75EC005}" presName="sibTrans" presStyleLbl="bgSibTrans2D1" presStyleIdx="5" presStyleCnt="14"/>
      <dgm:spPr/>
      <dgm:t>
        <a:bodyPr/>
        <a:lstStyle/>
        <a:p>
          <a:endParaRPr lang="en-US"/>
        </a:p>
      </dgm:t>
    </dgm:pt>
    <dgm:pt modelId="{4ECE3B99-7744-443E-BA24-586E763F4086}" type="pres">
      <dgm:prSet presAssocID="{300BD20D-54DB-440E-A664-17D61FB36ADB}" presName="compNode" presStyleCnt="0"/>
      <dgm:spPr/>
    </dgm:pt>
    <dgm:pt modelId="{27908970-07F7-41B1-B6E4-B6FB0D178ACF}" type="pres">
      <dgm:prSet presAssocID="{300BD20D-54DB-440E-A664-17D61FB36ADB}" presName="dummyConnPt" presStyleCnt="0"/>
      <dgm:spPr/>
    </dgm:pt>
    <dgm:pt modelId="{69147927-293D-4B1B-B323-772B4B6B8D27}" type="pres">
      <dgm:prSet presAssocID="{300BD20D-54DB-440E-A664-17D61FB36ADB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D5C70-66F6-4EAA-8493-5AC7832D9896}" type="pres">
      <dgm:prSet presAssocID="{EED589BD-1D4A-4456-AB8D-1B9444F73946}" presName="sibTrans" presStyleLbl="bgSibTrans2D1" presStyleIdx="6" presStyleCnt="14"/>
      <dgm:spPr/>
      <dgm:t>
        <a:bodyPr/>
        <a:lstStyle/>
        <a:p>
          <a:endParaRPr lang="en-US"/>
        </a:p>
      </dgm:t>
    </dgm:pt>
    <dgm:pt modelId="{BEA045C0-5FB3-4F83-95E8-EB4788CE423D}" type="pres">
      <dgm:prSet presAssocID="{2487827D-6520-42EB-80C0-CF5B631CF7DD}" presName="compNode" presStyleCnt="0"/>
      <dgm:spPr/>
    </dgm:pt>
    <dgm:pt modelId="{B6F11E15-7244-43D3-AE2F-8839674DD14A}" type="pres">
      <dgm:prSet presAssocID="{2487827D-6520-42EB-80C0-CF5B631CF7DD}" presName="dummyConnPt" presStyleCnt="0"/>
      <dgm:spPr/>
    </dgm:pt>
    <dgm:pt modelId="{A551E782-7935-4F7E-84F6-F2E7DF8CB943}" type="pres">
      <dgm:prSet presAssocID="{2487827D-6520-42EB-80C0-CF5B631CF7DD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FD0C7-4BDA-4DAC-9D57-7649EBD62F99}" type="pres">
      <dgm:prSet presAssocID="{97C78E1B-7B2C-4FFC-BA6B-EDD5AB73A2E6}" presName="sibTrans" presStyleLbl="bgSibTrans2D1" presStyleIdx="7" presStyleCnt="14"/>
      <dgm:spPr/>
      <dgm:t>
        <a:bodyPr/>
        <a:lstStyle/>
        <a:p>
          <a:endParaRPr lang="en-US"/>
        </a:p>
      </dgm:t>
    </dgm:pt>
    <dgm:pt modelId="{31938641-9A36-4F0D-B227-85258BD63C37}" type="pres">
      <dgm:prSet presAssocID="{765F0292-6F4D-476A-9F5F-BC8515EBA556}" presName="compNode" presStyleCnt="0"/>
      <dgm:spPr/>
    </dgm:pt>
    <dgm:pt modelId="{120BBC0C-F85C-4BA7-9E05-900A14C35EBB}" type="pres">
      <dgm:prSet presAssocID="{765F0292-6F4D-476A-9F5F-BC8515EBA556}" presName="dummyConnPt" presStyleCnt="0"/>
      <dgm:spPr/>
    </dgm:pt>
    <dgm:pt modelId="{3A425309-7163-4775-BAF4-B7A061109049}" type="pres">
      <dgm:prSet presAssocID="{765F0292-6F4D-476A-9F5F-BC8515EBA556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19194-DF5B-4747-A155-288C0E2EB7A2}" type="pres">
      <dgm:prSet presAssocID="{D73BCBFE-07B3-4876-81C1-F7DD7E2BE6DE}" presName="sibTrans" presStyleLbl="bgSibTrans2D1" presStyleIdx="8" presStyleCnt="14"/>
      <dgm:spPr/>
      <dgm:t>
        <a:bodyPr/>
        <a:lstStyle/>
        <a:p>
          <a:endParaRPr lang="en-US"/>
        </a:p>
      </dgm:t>
    </dgm:pt>
    <dgm:pt modelId="{EA62C8F0-EFDB-4F40-96E6-7E86784CE49B}" type="pres">
      <dgm:prSet presAssocID="{2BCF2AAA-39C3-4353-91E8-6BCDC3A5D8FE}" presName="compNode" presStyleCnt="0"/>
      <dgm:spPr/>
    </dgm:pt>
    <dgm:pt modelId="{77E26E63-9FFC-4A73-8DA3-9ABDF5E482A9}" type="pres">
      <dgm:prSet presAssocID="{2BCF2AAA-39C3-4353-91E8-6BCDC3A5D8FE}" presName="dummyConnPt" presStyleCnt="0"/>
      <dgm:spPr/>
    </dgm:pt>
    <dgm:pt modelId="{B73CE606-A798-44C4-B284-423524935650}" type="pres">
      <dgm:prSet presAssocID="{2BCF2AAA-39C3-4353-91E8-6BCDC3A5D8FE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FF1C6-B869-4209-B03D-64F2012864F9}" type="pres">
      <dgm:prSet presAssocID="{E575EAF1-1DB4-4E6F-9C4D-596E1DA21444}" presName="sibTrans" presStyleLbl="bgSibTrans2D1" presStyleIdx="9" presStyleCnt="14"/>
      <dgm:spPr/>
      <dgm:t>
        <a:bodyPr/>
        <a:lstStyle/>
        <a:p>
          <a:endParaRPr lang="en-US"/>
        </a:p>
      </dgm:t>
    </dgm:pt>
    <dgm:pt modelId="{FC97F76D-8416-4FB0-820F-1544435D002D}" type="pres">
      <dgm:prSet presAssocID="{11FA40A7-CD1E-47BF-B077-23828D19765B}" presName="compNode" presStyleCnt="0"/>
      <dgm:spPr/>
    </dgm:pt>
    <dgm:pt modelId="{7B27CC01-833F-4F6C-9396-09BD2F693893}" type="pres">
      <dgm:prSet presAssocID="{11FA40A7-CD1E-47BF-B077-23828D19765B}" presName="dummyConnPt" presStyleCnt="0"/>
      <dgm:spPr/>
    </dgm:pt>
    <dgm:pt modelId="{44FAE7F4-CAEC-4345-BAC6-5AE340212BA7}" type="pres">
      <dgm:prSet presAssocID="{11FA40A7-CD1E-47BF-B077-23828D19765B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EE061D-3E2E-416E-8976-1DD7D07696B3}" type="pres">
      <dgm:prSet presAssocID="{EA4A809D-0460-461A-9DCC-A1E2FF556A13}" presName="sibTrans" presStyleLbl="bgSibTrans2D1" presStyleIdx="10" presStyleCnt="14"/>
      <dgm:spPr/>
      <dgm:t>
        <a:bodyPr/>
        <a:lstStyle/>
        <a:p>
          <a:endParaRPr lang="en-US"/>
        </a:p>
      </dgm:t>
    </dgm:pt>
    <dgm:pt modelId="{02DA5D40-F9D7-4D5E-95FE-264474CBA4A9}" type="pres">
      <dgm:prSet presAssocID="{F04E783D-1370-418F-9BD4-ED8B63F38BD4}" presName="compNode" presStyleCnt="0"/>
      <dgm:spPr/>
    </dgm:pt>
    <dgm:pt modelId="{73FC4C7F-265E-41F4-9065-12C57E5166DF}" type="pres">
      <dgm:prSet presAssocID="{F04E783D-1370-418F-9BD4-ED8B63F38BD4}" presName="dummyConnPt" presStyleCnt="0"/>
      <dgm:spPr/>
    </dgm:pt>
    <dgm:pt modelId="{CC5EF620-D955-4980-9F51-17B6C4F6FD34}" type="pres">
      <dgm:prSet presAssocID="{F04E783D-1370-418F-9BD4-ED8B63F38BD4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3B5D1-8E9F-4620-B726-8263AD00DB15}" type="pres">
      <dgm:prSet presAssocID="{71014D81-C649-420D-AA7C-5572394E8932}" presName="sibTrans" presStyleLbl="bgSibTrans2D1" presStyleIdx="11" presStyleCnt="14"/>
      <dgm:spPr/>
      <dgm:t>
        <a:bodyPr/>
        <a:lstStyle/>
        <a:p>
          <a:endParaRPr lang="en-US"/>
        </a:p>
      </dgm:t>
    </dgm:pt>
    <dgm:pt modelId="{1268D768-D340-467D-94B6-D14B54C6D3EB}" type="pres">
      <dgm:prSet presAssocID="{0CEBC5FD-4646-48A2-BC72-9AFCFB0F9748}" presName="compNode" presStyleCnt="0"/>
      <dgm:spPr/>
    </dgm:pt>
    <dgm:pt modelId="{D9BDE49A-8899-4548-9B2A-9175154414A5}" type="pres">
      <dgm:prSet presAssocID="{0CEBC5FD-4646-48A2-BC72-9AFCFB0F9748}" presName="dummyConnPt" presStyleCnt="0"/>
      <dgm:spPr/>
    </dgm:pt>
    <dgm:pt modelId="{53A1DD17-4BFD-4A01-B509-C1C061042FB1}" type="pres">
      <dgm:prSet presAssocID="{0CEBC5FD-4646-48A2-BC72-9AFCFB0F9748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5BCE57-C716-409D-8A43-BE0FD27841A6}" type="pres">
      <dgm:prSet presAssocID="{386F9585-70BF-47EE-BBBB-905418BB00B3}" presName="sibTrans" presStyleLbl="bgSibTrans2D1" presStyleIdx="12" presStyleCnt="14"/>
      <dgm:spPr/>
      <dgm:t>
        <a:bodyPr/>
        <a:lstStyle/>
        <a:p>
          <a:endParaRPr lang="en-US"/>
        </a:p>
      </dgm:t>
    </dgm:pt>
    <dgm:pt modelId="{693D85FE-E79B-4199-B43E-79C7ACBA9DC4}" type="pres">
      <dgm:prSet presAssocID="{9E51F793-62DF-42DE-9C44-47D442051174}" presName="compNode" presStyleCnt="0"/>
      <dgm:spPr/>
    </dgm:pt>
    <dgm:pt modelId="{63779872-2406-43B5-84F8-449F78C8C21A}" type="pres">
      <dgm:prSet presAssocID="{9E51F793-62DF-42DE-9C44-47D442051174}" presName="dummyConnPt" presStyleCnt="0"/>
      <dgm:spPr/>
    </dgm:pt>
    <dgm:pt modelId="{2241B8A0-28C0-4664-89CF-5C2D0354D082}" type="pres">
      <dgm:prSet presAssocID="{9E51F793-62DF-42DE-9C44-47D442051174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F3225-63E2-4E2B-B91D-70F7DEB0F91C}" type="pres">
      <dgm:prSet presAssocID="{82CF1E5A-4080-43C3-BE43-22D3BCC29F91}" presName="sibTrans" presStyleLbl="bgSibTrans2D1" presStyleIdx="13" presStyleCnt="14"/>
      <dgm:spPr/>
      <dgm:t>
        <a:bodyPr/>
        <a:lstStyle/>
        <a:p>
          <a:endParaRPr lang="en-US"/>
        </a:p>
      </dgm:t>
    </dgm:pt>
    <dgm:pt modelId="{194ACE50-A33F-4239-BDF6-C37FC5039098}" type="pres">
      <dgm:prSet presAssocID="{447F59D9-0193-4631-B9BF-74A2D6174412}" presName="compNode" presStyleCnt="0"/>
      <dgm:spPr/>
    </dgm:pt>
    <dgm:pt modelId="{1BBB5D57-3E40-40F4-A0A4-4DB32782C867}" type="pres">
      <dgm:prSet presAssocID="{447F59D9-0193-4631-B9BF-74A2D6174412}" presName="dummyConnPt" presStyleCnt="0"/>
      <dgm:spPr/>
    </dgm:pt>
    <dgm:pt modelId="{B2BC02BC-AD06-4F75-8D41-4D4F6FDC9DF5}" type="pres">
      <dgm:prSet presAssocID="{447F59D9-0193-4631-B9BF-74A2D6174412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DC5068-7DF2-461B-8FFE-5F95D0BCE783}" type="presOf" srcId="{0CEBC5FD-4646-48A2-BC72-9AFCFB0F9748}" destId="{53A1DD17-4BFD-4A01-B509-C1C061042FB1}" srcOrd="0" destOrd="0" presId="urn:microsoft.com/office/officeart/2005/8/layout/bProcess4"/>
    <dgm:cxn modelId="{EBABD6C0-D7E1-4A42-9420-9555B2482D9B}" srcId="{85A9C7BE-C0EA-488F-977D-55C4055A4271}" destId="{2487827D-6520-42EB-80C0-CF5B631CF7DD}" srcOrd="7" destOrd="0" parTransId="{E5F984C0-6EE9-4079-8EA7-294FF0BA6A87}" sibTransId="{97C78E1B-7B2C-4FFC-BA6B-EDD5AB73A2E6}"/>
    <dgm:cxn modelId="{C0FEA92B-A531-4D14-922F-EB0E1B2CF7D8}" type="presOf" srcId="{300BD20D-54DB-440E-A664-17D61FB36ADB}" destId="{69147927-293D-4B1B-B323-772B4B6B8D27}" srcOrd="0" destOrd="0" presId="urn:microsoft.com/office/officeart/2005/8/layout/bProcess4"/>
    <dgm:cxn modelId="{6500414F-8051-4879-A0D2-93B7F290D000}" srcId="{85A9C7BE-C0EA-488F-977D-55C4055A4271}" destId="{765F0292-6F4D-476A-9F5F-BC8515EBA556}" srcOrd="8" destOrd="0" parTransId="{8EC388D1-D028-4123-86E0-51059A0BBBCA}" sibTransId="{D73BCBFE-07B3-4876-81C1-F7DD7E2BE6DE}"/>
    <dgm:cxn modelId="{1AAD47D0-1A56-4347-8BC2-3725F4876DB2}" srcId="{85A9C7BE-C0EA-488F-977D-55C4055A4271}" destId="{9E51F793-62DF-42DE-9C44-47D442051174}" srcOrd="13" destOrd="0" parTransId="{E4DAA5CB-5F17-45FD-BE6F-D6C779D91381}" sibTransId="{82CF1E5A-4080-43C3-BE43-22D3BCC29F91}"/>
    <dgm:cxn modelId="{3E1164B7-D534-4BC6-B6CC-50CEC1C3FA0E}" type="presOf" srcId="{2487827D-6520-42EB-80C0-CF5B631CF7DD}" destId="{A551E782-7935-4F7E-84F6-F2E7DF8CB943}" srcOrd="0" destOrd="0" presId="urn:microsoft.com/office/officeart/2005/8/layout/bProcess4"/>
    <dgm:cxn modelId="{9BE61C15-9052-4349-8E2E-5E091E4693CD}" type="presOf" srcId="{765F0292-6F4D-476A-9F5F-BC8515EBA556}" destId="{3A425309-7163-4775-BAF4-B7A061109049}" srcOrd="0" destOrd="0" presId="urn:microsoft.com/office/officeart/2005/8/layout/bProcess4"/>
    <dgm:cxn modelId="{BF496A8B-AF14-476E-B4BC-C59332190628}" type="presOf" srcId="{5058748E-98E7-490B-B7F7-17276FC1E69D}" destId="{C101C0D4-41E7-4961-B3C9-23D55D89C37A}" srcOrd="0" destOrd="0" presId="urn:microsoft.com/office/officeart/2005/8/layout/bProcess4"/>
    <dgm:cxn modelId="{0CB45AEE-5803-49FC-924A-FCA9F28F84F8}" type="presOf" srcId="{97C78E1B-7B2C-4FFC-BA6B-EDD5AB73A2E6}" destId="{DD3FD0C7-4BDA-4DAC-9D57-7649EBD62F99}" srcOrd="0" destOrd="0" presId="urn:microsoft.com/office/officeart/2005/8/layout/bProcess4"/>
    <dgm:cxn modelId="{15398158-5F27-42EB-91A9-6CDE288679BE}" type="presOf" srcId="{2BCF2AAA-39C3-4353-91E8-6BCDC3A5D8FE}" destId="{B73CE606-A798-44C4-B284-423524935650}" srcOrd="0" destOrd="0" presId="urn:microsoft.com/office/officeart/2005/8/layout/bProcess4"/>
    <dgm:cxn modelId="{EB06C8C0-C33E-4B6E-A8AA-05F72C03702C}" type="presOf" srcId="{5A75F1E2-4665-4B60-8372-9B128E2A13E7}" destId="{EF087B0A-8FC6-45FD-8AB1-E1C15D95D362}" srcOrd="0" destOrd="0" presId="urn:microsoft.com/office/officeart/2005/8/layout/bProcess4"/>
    <dgm:cxn modelId="{3A54EF2D-A8AF-4E88-9716-D74D1051403D}" type="presOf" srcId="{0CD27ADE-A544-4C70-B3FD-0C914306DC4C}" destId="{81B26F1D-FC85-4009-8A7E-4382AF98E717}" srcOrd="0" destOrd="0" presId="urn:microsoft.com/office/officeart/2005/8/layout/bProcess4"/>
    <dgm:cxn modelId="{D8634E31-4D80-4460-B1E8-7F4BAF34267A}" srcId="{85A9C7BE-C0EA-488F-977D-55C4055A4271}" destId="{5058748E-98E7-490B-B7F7-17276FC1E69D}" srcOrd="1" destOrd="0" parTransId="{966D6983-FFA3-43F9-9C9B-C3153B610860}" sibTransId="{BCD29DD2-FD3F-42E2-B3B6-CB766744B20A}"/>
    <dgm:cxn modelId="{8C74B062-A2CE-439A-85DE-2FFE1D063747}" srcId="{85A9C7BE-C0EA-488F-977D-55C4055A4271}" destId="{0F87A86B-E9D0-400B-82D8-14404271E9C8}" srcOrd="4" destOrd="0" parTransId="{3FD5EEEE-415E-48BF-B5CB-18DC3B887321}" sibTransId="{6662A1D9-2C0F-4081-AD89-1FDF2AF7AD23}"/>
    <dgm:cxn modelId="{F716FDF0-7B1E-40E4-B0E1-A612DC3C89A4}" type="presOf" srcId="{EA4A809D-0460-461A-9DCC-A1E2FF556A13}" destId="{A4EE061D-3E2E-416E-8976-1DD7D07696B3}" srcOrd="0" destOrd="0" presId="urn:microsoft.com/office/officeart/2005/8/layout/bProcess4"/>
    <dgm:cxn modelId="{F601F61D-E99B-4C24-A126-E9854160A8DF}" type="presOf" srcId="{85A9C7BE-C0EA-488F-977D-55C4055A4271}" destId="{A37BF37A-0668-47C7-BBA1-ABE9EF6E052E}" srcOrd="0" destOrd="0" presId="urn:microsoft.com/office/officeart/2005/8/layout/bProcess4"/>
    <dgm:cxn modelId="{0C2C8BDC-2016-491D-8AAF-30247CF79EC7}" type="presOf" srcId="{68EED39B-8AEA-43D0-9EF4-0EAEC9183D74}" destId="{BAEE8FA1-D9B8-423E-AC86-9ABDF8F3A4F4}" srcOrd="0" destOrd="0" presId="urn:microsoft.com/office/officeart/2005/8/layout/bProcess4"/>
    <dgm:cxn modelId="{16D3EAC2-7006-4A72-B3E5-3742EBF11650}" srcId="{85A9C7BE-C0EA-488F-977D-55C4055A4271}" destId="{57177563-F1D0-4249-A7F3-A21C06F8B22F}" srcOrd="3" destOrd="0" parTransId="{FF5F5B02-646B-42EA-B333-FE9C22442D0B}" sibTransId="{F0DDD146-AF30-4599-9CD2-C0EA128843D2}"/>
    <dgm:cxn modelId="{7A6834BA-9A88-4F1A-87DC-5A542DA158AA}" srcId="{85A9C7BE-C0EA-488F-977D-55C4055A4271}" destId="{68EED39B-8AEA-43D0-9EF4-0EAEC9183D74}" srcOrd="5" destOrd="0" parTransId="{A1C562C0-8926-4772-8510-C9193736A6E7}" sibTransId="{D2D0FEF8-B327-455F-9620-D6DEC75EC005}"/>
    <dgm:cxn modelId="{7277114C-652C-479C-9572-F2FABE4F2C01}" type="presOf" srcId="{F04E783D-1370-418F-9BD4-ED8B63F38BD4}" destId="{CC5EF620-D955-4980-9F51-17B6C4F6FD34}" srcOrd="0" destOrd="0" presId="urn:microsoft.com/office/officeart/2005/8/layout/bProcess4"/>
    <dgm:cxn modelId="{AD6C37B4-6624-44E9-A374-BDCF096AD479}" srcId="{85A9C7BE-C0EA-488F-977D-55C4055A4271}" destId="{5A75F1E2-4665-4B60-8372-9B128E2A13E7}" srcOrd="2" destOrd="0" parTransId="{52574B0B-F98D-4CE8-804E-4A9DE2A5EE92}" sibTransId="{0B487E79-6F0F-4792-8214-9E8C3C2F3FB2}"/>
    <dgm:cxn modelId="{B5A8CD9C-7E3C-4A11-B3DB-E65DCA8320D2}" type="presOf" srcId="{D2D0FEF8-B327-455F-9620-D6DEC75EC005}" destId="{498FAF0D-F5D2-47B2-BC8A-08DF7FBA22D7}" srcOrd="0" destOrd="0" presId="urn:microsoft.com/office/officeart/2005/8/layout/bProcess4"/>
    <dgm:cxn modelId="{2A213D28-B9FD-4F4D-A8FC-AA26F2371865}" type="presOf" srcId="{9E51F793-62DF-42DE-9C44-47D442051174}" destId="{2241B8A0-28C0-4664-89CF-5C2D0354D082}" srcOrd="0" destOrd="0" presId="urn:microsoft.com/office/officeart/2005/8/layout/bProcess4"/>
    <dgm:cxn modelId="{4313240A-8322-40D6-8EB5-CF7E0AA7D073}" type="presOf" srcId="{0B487E79-6F0F-4792-8214-9E8C3C2F3FB2}" destId="{F890A0FA-16BC-44B8-BECD-1D23F9754A56}" srcOrd="0" destOrd="0" presId="urn:microsoft.com/office/officeart/2005/8/layout/bProcess4"/>
    <dgm:cxn modelId="{0BDC169E-A49B-4CA0-8822-11D81CE5EE75}" type="presOf" srcId="{F0DDD146-AF30-4599-9CD2-C0EA128843D2}" destId="{C38BF4B2-2914-46CB-9638-C350C522632D}" srcOrd="0" destOrd="0" presId="urn:microsoft.com/office/officeart/2005/8/layout/bProcess4"/>
    <dgm:cxn modelId="{FC7803D7-3E0C-43E1-9EFD-7A6B478F4855}" srcId="{85A9C7BE-C0EA-488F-977D-55C4055A4271}" destId="{300BD20D-54DB-440E-A664-17D61FB36ADB}" srcOrd="6" destOrd="0" parTransId="{CF15983C-45FE-4CD2-B7E2-530B38B78247}" sibTransId="{EED589BD-1D4A-4456-AB8D-1B9444F73946}"/>
    <dgm:cxn modelId="{4FB27046-8D42-41AD-AC6F-81CF4B332469}" type="presOf" srcId="{D73BCBFE-07B3-4876-81C1-F7DD7E2BE6DE}" destId="{F6019194-DF5B-4747-A155-288C0E2EB7A2}" srcOrd="0" destOrd="0" presId="urn:microsoft.com/office/officeart/2005/8/layout/bProcess4"/>
    <dgm:cxn modelId="{B9DC5789-FC26-49D4-B842-E205791CB8D4}" type="presOf" srcId="{1834DA9C-B033-41A7-A67A-82779D7AF8C9}" destId="{42086091-E8B6-4549-B8A8-B2B673512E23}" srcOrd="0" destOrd="0" presId="urn:microsoft.com/office/officeart/2005/8/layout/bProcess4"/>
    <dgm:cxn modelId="{2A65C1F9-3430-4DB5-945A-9E08DE0A5765}" srcId="{85A9C7BE-C0EA-488F-977D-55C4055A4271}" destId="{0CEBC5FD-4646-48A2-BC72-9AFCFB0F9748}" srcOrd="12" destOrd="0" parTransId="{59B8E4B3-8743-42CD-90EB-C4E0C276F374}" sibTransId="{386F9585-70BF-47EE-BBBB-905418BB00B3}"/>
    <dgm:cxn modelId="{CF1DDF35-9132-47BC-9C47-39F7F0EF224E}" type="presOf" srcId="{0F87A86B-E9D0-400B-82D8-14404271E9C8}" destId="{2CD5702E-F243-4270-AABB-529F9A59EC97}" srcOrd="0" destOrd="0" presId="urn:microsoft.com/office/officeart/2005/8/layout/bProcess4"/>
    <dgm:cxn modelId="{532CC85A-C55E-45B8-812C-536D3759C428}" srcId="{85A9C7BE-C0EA-488F-977D-55C4055A4271}" destId="{F04E783D-1370-418F-9BD4-ED8B63F38BD4}" srcOrd="11" destOrd="0" parTransId="{5AED50E5-EBCD-40C2-A5C3-3AB42629CECB}" sibTransId="{71014D81-C649-420D-AA7C-5572394E8932}"/>
    <dgm:cxn modelId="{D028334E-E847-45FA-9B76-A04BB64B3E13}" type="presOf" srcId="{6662A1D9-2C0F-4081-AD89-1FDF2AF7AD23}" destId="{BCEB566B-057E-4058-ADA5-B13396F5C9B4}" srcOrd="0" destOrd="0" presId="urn:microsoft.com/office/officeart/2005/8/layout/bProcess4"/>
    <dgm:cxn modelId="{5406BE79-263E-4862-B7DA-0093A92C085D}" srcId="{85A9C7BE-C0EA-488F-977D-55C4055A4271}" destId="{2BCF2AAA-39C3-4353-91E8-6BCDC3A5D8FE}" srcOrd="9" destOrd="0" parTransId="{8A3CBC3C-9D18-480A-8B9D-238F6FB94CEE}" sibTransId="{E575EAF1-1DB4-4E6F-9C4D-596E1DA21444}"/>
    <dgm:cxn modelId="{5AC2BCCF-74FE-4F32-AED4-7DBBB4E55573}" type="presOf" srcId="{57177563-F1D0-4249-A7F3-A21C06F8B22F}" destId="{371C5F67-AFCB-4DD7-A1F1-B318472D4A51}" srcOrd="0" destOrd="0" presId="urn:microsoft.com/office/officeart/2005/8/layout/bProcess4"/>
    <dgm:cxn modelId="{17AA3DB4-F32B-49B0-BAED-5D238C4A6B08}" type="presOf" srcId="{71014D81-C649-420D-AA7C-5572394E8932}" destId="{FAC3B5D1-8E9F-4620-B726-8263AD00DB15}" srcOrd="0" destOrd="0" presId="urn:microsoft.com/office/officeart/2005/8/layout/bProcess4"/>
    <dgm:cxn modelId="{E7EA2BF2-B4C4-4463-A5E4-F03556ED17D9}" srcId="{85A9C7BE-C0EA-488F-977D-55C4055A4271}" destId="{0CD27ADE-A544-4C70-B3FD-0C914306DC4C}" srcOrd="0" destOrd="0" parTransId="{D42BFDFD-D490-47D7-9CF7-F1FE97D12D1A}" sibTransId="{1834DA9C-B033-41A7-A67A-82779D7AF8C9}"/>
    <dgm:cxn modelId="{3FFF49A9-3F49-40E6-B1C1-154DE9AC7C99}" type="presOf" srcId="{386F9585-70BF-47EE-BBBB-905418BB00B3}" destId="{FF5BCE57-C716-409D-8A43-BE0FD27841A6}" srcOrd="0" destOrd="0" presId="urn:microsoft.com/office/officeart/2005/8/layout/bProcess4"/>
    <dgm:cxn modelId="{A9CF4641-615F-4EB6-838E-9DAEAF36CE1B}" type="presOf" srcId="{82CF1E5A-4080-43C3-BE43-22D3BCC29F91}" destId="{3C7F3225-63E2-4E2B-B91D-70F7DEB0F91C}" srcOrd="0" destOrd="0" presId="urn:microsoft.com/office/officeart/2005/8/layout/bProcess4"/>
    <dgm:cxn modelId="{760E554B-DBE8-41DB-A474-34730F9C3CDB}" type="presOf" srcId="{BCD29DD2-FD3F-42E2-B3B6-CB766744B20A}" destId="{BCC556ED-A022-4719-8F37-FCC4DDEC9245}" srcOrd="0" destOrd="0" presId="urn:microsoft.com/office/officeart/2005/8/layout/bProcess4"/>
    <dgm:cxn modelId="{5E1744F0-DA2A-4CDF-8014-B25F5800C5CF}" type="presOf" srcId="{447F59D9-0193-4631-B9BF-74A2D6174412}" destId="{B2BC02BC-AD06-4F75-8D41-4D4F6FDC9DF5}" srcOrd="0" destOrd="0" presId="urn:microsoft.com/office/officeart/2005/8/layout/bProcess4"/>
    <dgm:cxn modelId="{8F893B1E-7F67-42E3-8136-C852227B3386}" srcId="{85A9C7BE-C0EA-488F-977D-55C4055A4271}" destId="{447F59D9-0193-4631-B9BF-74A2D6174412}" srcOrd="14" destOrd="0" parTransId="{BECFDED8-DC86-40A9-B7CC-65436F75AA8C}" sibTransId="{424AD837-01B8-4618-B131-CBBA52B47E3E}"/>
    <dgm:cxn modelId="{86A2C542-ECFA-4351-BB0D-2812AC32D040}" type="presOf" srcId="{EED589BD-1D4A-4456-AB8D-1B9444F73946}" destId="{7B3D5C70-66F6-4EAA-8493-5AC7832D9896}" srcOrd="0" destOrd="0" presId="urn:microsoft.com/office/officeart/2005/8/layout/bProcess4"/>
    <dgm:cxn modelId="{CB344F03-F4E1-4FD2-8A44-246F74655C84}" type="presOf" srcId="{E575EAF1-1DB4-4E6F-9C4D-596E1DA21444}" destId="{171FF1C6-B869-4209-B03D-64F2012864F9}" srcOrd="0" destOrd="0" presId="urn:microsoft.com/office/officeart/2005/8/layout/bProcess4"/>
    <dgm:cxn modelId="{8CE7E9B3-C40A-4813-AA8E-08A5FBD7FF01}" type="presOf" srcId="{11FA40A7-CD1E-47BF-B077-23828D19765B}" destId="{44FAE7F4-CAEC-4345-BAC6-5AE340212BA7}" srcOrd="0" destOrd="0" presId="urn:microsoft.com/office/officeart/2005/8/layout/bProcess4"/>
    <dgm:cxn modelId="{7EF3409A-88EF-43B7-ABA8-B2A71544E010}" srcId="{85A9C7BE-C0EA-488F-977D-55C4055A4271}" destId="{11FA40A7-CD1E-47BF-B077-23828D19765B}" srcOrd="10" destOrd="0" parTransId="{749302C5-C82A-44DD-A5EF-F4E44F979DC1}" sibTransId="{EA4A809D-0460-461A-9DCC-A1E2FF556A13}"/>
    <dgm:cxn modelId="{3AD66D47-926D-4532-86AA-C989C83ABDC8}" type="presParOf" srcId="{A37BF37A-0668-47C7-BBA1-ABE9EF6E052E}" destId="{4B4010D9-F2AD-4554-8692-0879E65ED51C}" srcOrd="0" destOrd="0" presId="urn:microsoft.com/office/officeart/2005/8/layout/bProcess4"/>
    <dgm:cxn modelId="{127F4126-5968-4DB5-BD96-F37E1F95DC42}" type="presParOf" srcId="{4B4010D9-F2AD-4554-8692-0879E65ED51C}" destId="{69ABB404-18D6-4D1B-8F09-E89A5A5DF1E7}" srcOrd="0" destOrd="0" presId="urn:microsoft.com/office/officeart/2005/8/layout/bProcess4"/>
    <dgm:cxn modelId="{DA3FF8DE-C0BA-490E-BAD2-8B930B7CB5DC}" type="presParOf" srcId="{4B4010D9-F2AD-4554-8692-0879E65ED51C}" destId="{81B26F1D-FC85-4009-8A7E-4382AF98E717}" srcOrd="1" destOrd="0" presId="urn:microsoft.com/office/officeart/2005/8/layout/bProcess4"/>
    <dgm:cxn modelId="{F747C685-94EF-42AF-A89D-53646E3FEE40}" type="presParOf" srcId="{A37BF37A-0668-47C7-BBA1-ABE9EF6E052E}" destId="{42086091-E8B6-4549-B8A8-B2B673512E23}" srcOrd="1" destOrd="0" presId="urn:microsoft.com/office/officeart/2005/8/layout/bProcess4"/>
    <dgm:cxn modelId="{70328302-5ED7-4626-A747-1328FC30BB0C}" type="presParOf" srcId="{A37BF37A-0668-47C7-BBA1-ABE9EF6E052E}" destId="{BF83EB55-3D07-47AD-9A2A-5CB2BC68B296}" srcOrd="2" destOrd="0" presId="urn:microsoft.com/office/officeart/2005/8/layout/bProcess4"/>
    <dgm:cxn modelId="{AAD50C93-F915-4094-8A6C-8CE7BB5A5850}" type="presParOf" srcId="{BF83EB55-3D07-47AD-9A2A-5CB2BC68B296}" destId="{CA067428-7F28-4C27-84B4-70C68CE3B694}" srcOrd="0" destOrd="0" presId="urn:microsoft.com/office/officeart/2005/8/layout/bProcess4"/>
    <dgm:cxn modelId="{B8F14C7E-19C4-4FFD-AD42-396EC1CC735D}" type="presParOf" srcId="{BF83EB55-3D07-47AD-9A2A-5CB2BC68B296}" destId="{C101C0D4-41E7-4961-B3C9-23D55D89C37A}" srcOrd="1" destOrd="0" presId="urn:microsoft.com/office/officeart/2005/8/layout/bProcess4"/>
    <dgm:cxn modelId="{28FF90AC-03E9-41D3-A59A-CD5F9C297227}" type="presParOf" srcId="{A37BF37A-0668-47C7-BBA1-ABE9EF6E052E}" destId="{BCC556ED-A022-4719-8F37-FCC4DDEC9245}" srcOrd="3" destOrd="0" presId="urn:microsoft.com/office/officeart/2005/8/layout/bProcess4"/>
    <dgm:cxn modelId="{B2632B32-8308-40CE-8AB6-CBE58E692C62}" type="presParOf" srcId="{A37BF37A-0668-47C7-BBA1-ABE9EF6E052E}" destId="{4EC0C6DF-C88B-4197-9DC7-B98279DB03B2}" srcOrd="4" destOrd="0" presId="urn:microsoft.com/office/officeart/2005/8/layout/bProcess4"/>
    <dgm:cxn modelId="{EE4C7F1D-36E3-428C-AF9E-5F11CD92218A}" type="presParOf" srcId="{4EC0C6DF-C88B-4197-9DC7-B98279DB03B2}" destId="{306EB1C7-1D56-4A1B-91C3-8864AA2A23E0}" srcOrd="0" destOrd="0" presId="urn:microsoft.com/office/officeart/2005/8/layout/bProcess4"/>
    <dgm:cxn modelId="{CF1A07FC-E7D1-49AF-A43E-1083A791D2D0}" type="presParOf" srcId="{4EC0C6DF-C88B-4197-9DC7-B98279DB03B2}" destId="{EF087B0A-8FC6-45FD-8AB1-E1C15D95D362}" srcOrd="1" destOrd="0" presId="urn:microsoft.com/office/officeart/2005/8/layout/bProcess4"/>
    <dgm:cxn modelId="{F887919A-1628-4812-AB94-1307767EEF08}" type="presParOf" srcId="{A37BF37A-0668-47C7-BBA1-ABE9EF6E052E}" destId="{F890A0FA-16BC-44B8-BECD-1D23F9754A56}" srcOrd="5" destOrd="0" presId="urn:microsoft.com/office/officeart/2005/8/layout/bProcess4"/>
    <dgm:cxn modelId="{64275016-BAC9-42D3-9A80-F026026F0991}" type="presParOf" srcId="{A37BF37A-0668-47C7-BBA1-ABE9EF6E052E}" destId="{26A1C2A0-7DAF-4F4B-B2BA-360C53DC7F52}" srcOrd="6" destOrd="0" presId="urn:microsoft.com/office/officeart/2005/8/layout/bProcess4"/>
    <dgm:cxn modelId="{2A766DA7-C2E0-4684-8496-88B355C49955}" type="presParOf" srcId="{26A1C2A0-7DAF-4F4B-B2BA-360C53DC7F52}" destId="{14FA0510-55D8-4BA6-A43A-E019A706A28E}" srcOrd="0" destOrd="0" presId="urn:microsoft.com/office/officeart/2005/8/layout/bProcess4"/>
    <dgm:cxn modelId="{15BDF9EA-6C9F-471A-B3D3-306699D03444}" type="presParOf" srcId="{26A1C2A0-7DAF-4F4B-B2BA-360C53DC7F52}" destId="{371C5F67-AFCB-4DD7-A1F1-B318472D4A51}" srcOrd="1" destOrd="0" presId="urn:microsoft.com/office/officeart/2005/8/layout/bProcess4"/>
    <dgm:cxn modelId="{3AC6B60E-B9B8-4856-86CA-0F0C645AE153}" type="presParOf" srcId="{A37BF37A-0668-47C7-BBA1-ABE9EF6E052E}" destId="{C38BF4B2-2914-46CB-9638-C350C522632D}" srcOrd="7" destOrd="0" presId="urn:microsoft.com/office/officeart/2005/8/layout/bProcess4"/>
    <dgm:cxn modelId="{2F987A18-61BB-4990-B707-0B0F112DB648}" type="presParOf" srcId="{A37BF37A-0668-47C7-BBA1-ABE9EF6E052E}" destId="{053D5E74-1C3E-4F77-B000-67722D35DF4D}" srcOrd="8" destOrd="0" presId="urn:microsoft.com/office/officeart/2005/8/layout/bProcess4"/>
    <dgm:cxn modelId="{2C38ADD7-4E0C-4664-96E8-9C117C5CCF6C}" type="presParOf" srcId="{053D5E74-1C3E-4F77-B000-67722D35DF4D}" destId="{5ED21567-AB16-44BD-A583-9FAD02107BC0}" srcOrd="0" destOrd="0" presId="urn:microsoft.com/office/officeart/2005/8/layout/bProcess4"/>
    <dgm:cxn modelId="{B5A1478B-5E36-4A0F-A73B-84193FCCA809}" type="presParOf" srcId="{053D5E74-1C3E-4F77-B000-67722D35DF4D}" destId="{2CD5702E-F243-4270-AABB-529F9A59EC97}" srcOrd="1" destOrd="0" presId="urn:microsoft.com/office/officeart/2005/8/layout/bProcess4"/>
    <dgm:cxn modelId="{7B320D6A-BA85-4329-9FE8-AFF8139D8284}" type="presParOf" srcId="{A37BF37A-0668-47C7-BBA1-ABE9EF6E052E}" destId="{BCEB566B-057E-4058-ADA5-B13396F5C9B4}" srcOrd="9" destOrd="0" presId="urn:microsoft.com/office/officeart/2005/8/layout/bProcess4"/>
    <dgm:cxn modelId="{F126CB7E-6C92-4272-BE90-80DC83E46FD4}" type="presParOf" srcId="{A37BF37A-0668-47C7-BBA1-ABE9EF6E052E}" destId="{8D3C7A19-874C-4A9B-BEBD-A2EA1C53C7FC}" srcOrd="10" destOrd="0" presId="urn:microsoft.com/office/officeart/2005/8/layout/bProcess4"/>
    <dgm:cxn modelId="{887F5A52-781D-4FF3-99DC-517CE43A9D6A}" type="presParOf" srcId="{8D3C7A19-874C-4A9B-BEBD-A2EA1C53C7FC}" destId="{94A0650C-F1C2-4A11-AFF3-616EA19DB092}" srcOrd="0" destOrd="0" presId="urn:microsoft.com/office/officeart/2005/8/layout/bProcess4"/>
    <dgm:cxn modelId="{C24D811E-44C6-4835-8B52-83DA51F443AF}" type="presParOf" srcId="{8D3C7A19-874C-4A9B-BEBD-A2EA1C53C7FC}" destId="{BAEE8FA1-D9B8-423E-AC86-9ABDF8F3A4F4}" srcOrd="1" destOrd="0" presId="urn:microsoft.com/office/officeart/2005/8/layout/bProcess4"/>
    <dgm:cxn modelId="{9BD88FEF-C240-4316-A8DC-D53BA45B6DED}" type="presParOf" srcId="{A37BF37A-0668-47C7-BBA1-ABE9EF6E052E}" destId="{498FAF0D-F5D2-47B2-BC8A-08DF7FBA22D7}" srcOrd="11" destOrd="0" presId="urn:microsoft.com/office/officeart/2005/8/layout/bProcess4"/>
    <dgm:cxn modelId="{7A974E4E-DEDC-4CEE-B0C3-C4E9A088C313}" type="presParOf" srcId="{A37BF37A-0668-47C7-BBA1-ABE9EF6E052E}" destId="{4ECE3B99-7744-443E-BA24-586E763F4086}" srcOrd="12" destOrd="0" presId="urn:microsoft.com/office/officeart/2005/8/layout/bProcess4"/>
    <dgm:cxn modelId="{291CD545-F732-432A-B912-BAE3E60A681E}" type="presParOf" srcId="{4ECE3B99-7744-443E-BA24-586E763F4086}" destId="{27908970-07F7-41B1-B6E4-B6FB0D178ACF}" srcOrd="0" destOrd="0" presId="urn:microsoft.com/office/officeart/2005/8/layout/bProcess4"/>
    <dgm:cxn modelId="{88E2D7D2-489F-40E3-B5E0-B2C0893C2012}" type="presParOf" srcId="{4ECE3B99-7744-443E-BA24-586E763F4086}" destId="{69147927-293D-4B1B-B323-772B4B6B8D27}" srcOrd="1" destOrd="0" presId="urn:microsoft.com/office/officeart/2005/8/layout/bProcess4"/>
    <dgm:cxn modelId="{85FD868F-A437-43E8-B7F1-C77934225F73}" type="presParOf" srcId="{A37BF37A-0668-47C7-BBA1-ABE9EF6E052E}" destId="{7B3D5C70-66F6-4EAA-8493-5AC7832D9896}" srcOrd="13" destOrd="0" presId="urn:microsoft.com/office/officeart/2005/8/layout/bProcess4"/>
    <dgm:cxn modelId="{0401F0BB-3737-4161-97C0-D2CBC13B15E1}" type="presParOf" srcId="{A37BF37A-0668-47C7-BBA1-ABE9EF6E052E}" destId="{BEA045C0-5FB3-4F83-95E8-EB4788CE423D}" srcOrd="14" destOrd="0" presId="urn:microsoft.com/office/officeart/2005/8/layout/bProcess4"/>
    <dgm:cxn modelId="{B1FFC8D9-31B4-46E5-8BC5-FE87216032D2}" type="presParOf" srcId="{BEA045C0-5FB3-4F83-95E8-EB4788CE423D}" destId="{B6F11E15-7244-43D3-AE2F-8839674DD14A}" srcOrd="0" destOrd="0" presId="urn:microsoft.com/office/officeart/2005/8/layout/bProcess4"/>
    <dgm:cxn modelId="{9EBC71BC-7111-4277-8A0D-2FABE938C134}" type="presParOf" srcId="{BEA045C0-5FB3-4F83-95E8-EB4788CE423D}" destId="{A551E782-7935-4F7E-84F6-F2E7DF8CB943}" srcOrd="1" destOrd="0" presId="urn:microsoft.com/office/officeart/2005/8/layout/bProcess4"/>
    <dgm:cxn modelId="{575BDBC4-3AC1-44D2-AA54-4BEE2E236E65}" type="presParOf" srcId="{A37BF37A-0668-47C7-BBA1-ABE9EF6E052E}" destId="{DD3FD0C7-4BDA-4DAC-9D57-7649EBD62F99}" srcOrd="15" destOrd="0" presId="urn:microsoft.com/office/officeart/2005/8/layout/bProcess4"/>
    <dgm:cxn modelId="{34E678B2-0159-4A40-8A89-0553CF9352A9}" type="presParOf" srcId="{A37BF37A-0668-47C7-BBA1-ABE9EF6E052E}" destId="{31938641-9A36-4F0D-B227-85258BD63C37}" srcOrd="16" destOrd="0" presId="urn:microsoft.com/office/officeart/2005/8/layout/bProcess4"/>
    <dgm:cxn modelId="{98DF7EB8-8D47-4782-AB3B-A2880C91E9D0}" type="presParOf" srcId="{31938641-9A36-4F0D-B227-85258BD63C37}" destId="{120BBC0C-F85C-4BA7-9E05-900A14C35EBB}" srcOrd="0" destOrd="0" presId="urn:microsoft.com/office/officeart/2005/8/layout/bProcess4"/>
    <dgm:cxn modelId="{801C5732-6642-40B8-A710-4912138EB4B0}" type="presParOf" srcId="{31938641-9A36-4F0D-B227-85258BD63C37}" destId="{3A425309-7163-4775-BAF4-B7A061109049}" srcOrd="1" destOrd="0" presId="urn:microsoft.com/office/officeart/2005/8/layout/bProcess4"/>
    <dgm:cxn modelId="{8AB87C8E-A95A-4A48-9CAC-759D30D5A71C}" type="presParOf" srcId="{A37BF37A-0668-47C7-BBA1-ABE9EF6E052E}" destId="{F6019194-DF5B-4747-A155-288C0E2EB7A2}" srcOrd="17" destOrd="0" presId="urn:microsoft.com/office/officeart/2005/8/layout/bProcess4"/>
    <dgm:cxn modelId="{C985E97B-9474-428A-BFB1-D69E21EDEEE3}" type="presParOf" srcId="{A37BF37A-0668-47C7-BBA1-ABE9EF6E052E}" destId="{EA62C8F0-EFDB-4F40-96E6-7E86784CE49B}" srcOrd="18" destOrd="0" presId="urn:microsoft.com/office/officeart/2005/8/layout/bProcess4"/>
    <dgm:cxn modelId="{D69323B1-6CF0-41F5-AC35-225C985EEC45}" type="presParOf" srcId="{EA62C8F0-EFDB-4F40-96E6-7E86784CE49B}" destId="{77E26E63-9FFC-4A73-8DA3-9ABDF5E482A9}" srcOrd="0" destOrd="0" presId="urn:microsoft.com/office/officeart/2005/8/layout/bProcess4"/>
    <dgm:cxn modelId="{F38FEED5-E97D-44F9-B907-7DCFC01875E7}" type="presParOf" srcId="{EA62C8F0-EFDB-4F40-96E6-7E86784CE49B}" destId="{B73CE606-A798-44C4-B284-423524935650}" srcOrd="1" destOrd="0" presId="urn:microsoft.com/office/officeart/2005/8/layout/bProcess4"/>
    <dgm:cxn modelId="{D129B684-CDBC-48CB-A624-57674EBAA6C0}" type="presParOf" srcId="{A37BF37A-0668-47C7-BBA1-ABE9EF6E052E}" destId="{171FF1C6-B869-4209-B03D-64F2012864F9}" srcOrd="19" destOrd="0" presId="urn:microsoft.com/office/officeart/2005/8/layout/bProcess4"/>
    <dgm:cxn modelId="{05D25A56-E3AB-42E3-9F91-037E91A71149}" type="presParOf" srcId="{A37BF37A-0668-47C7-BBA1-ABE9EF6E052E}" destId="{FC97F76D-8416-4FB0-820F-1544435D002D}" srcOrd="20" destOrd="0" presId="urn:microsoft.com/office/officeart/2005/8/layout/bProcess4"/>
    <dgm:cxn modelId="{4DD79A7E-FE4D-471F-8174-F49F6E211E38}" type="presParOf" srcId="{FC97F76D-8416-4FB0-820F-1544435D002D}" destId="{7B27CC01-833F-4F6C-9396-09BD2F693893}" srcOrd="0" destOrd="0" presId="urn:microsoft.com/office/officeart/2005/8/layout/bProcess4"/>
    <dgm:cxn modelId="{29A3105B-3693-4034-A254-85C07F06AEE9}" type="presParOf" srcId="{FC97F76D-8416-4FB0-820F-1544435D002D}" destId="{44FAE7F4-CAEC-4345-BAC6-5AE340212BA7}" srcOrd="1" destOrd="0" presId="urn:microsoft.com/office/officeart/2005/8/layout/bProcess4"/>
    <dgm:cxn modelId="{F63F6A55-50BF-4132-8B85-456648DFF71C}" type="presParOf" srcId="{A37BF37A-0668-47C7-BBA1-ABE9EF6E052E}" destId="{A4EE061D-3E2E-416E-8976-1DD7D07696B3}" srcOrd="21" destOrd="0" presId="urn:microsoft.com/office/officeart/2005/8/layout/bProcess4"/>
    <dgm:cxn modelId="{FDFF0FE2-B020-4007-A0A1-6AEAF770E565}" type="presParOf" srcId="{A37BF37A-0668-47C7-BBA1-ABE9EF6E052E}" destId="{02DA5D40-F9D7-4D5E-95FE-264474CBA4A9}" srcOrd="22" destOrd="0" presId="urn:microsoft.com/office/officeart/2005/8/layout/bProcess4"/>
    <dgm:cxn modelId="{BE0C35CB-9234-4068-88F9-6A0D3EC5FE23}" type="presParOf" srcId="{02DA5D40-F9D7-4D5E-95FE-264474CBA4A9}" destId="{73FC4C7F-265E-41F4-9065-12C57E5166DF}" srcOrd="0" destOrd="0" presId="urn:microsoft.com/office/officeart/2005/8/layout/bProcess4"/>
    <dgm:cxn modelId="{FDED6CA8-187E-4DB2-B464-71BE6A0F5B9F}" type="presParOf" srcId="{02DA5D40-F9D7-4D5E-95FE-264474CBA4A9}" destId="{CC5EF620-D955-4980-9F51-17B6C4F6FD34}" srcOrd="1" destOrd="0" presId="urn:microsoft.com/office/officeart/2005/8/layout/bProcess4"/>
    <dgm:cxn modelId="{1F5A620A-3A64-499F-A55C-C4A41E63A09B}" type="presParOf" srcId="{A37BF37A-0668-47C7-BBA1-ABE9EF6E052E}" destId="{FAC3B5D1-8E9F-4620-B726-8263AD00DB15}" srcOrd="23" destOrd="0" presId="urn:microsoft.com/office/officeart/2005/8/layout/bProcess4"/>
    <dgm:cxn modelId="{55220AD4-5EAF-4840-97A8-D125FE7C8404}" type="presParOf" srcId="{A37BF37A-0668-47C7-BBA1-ABE9EF6E052E}" destId="{1268D768-D340-467D-94B6-D14B54C6D3EB}" srcOrd="24" destOrd="0" presId="urn:microsoft.com/office/officeart/2005/8/layout/bProcess4"/>
    <dgm:cxn modelId="{566F8114-6807-467B-9992-D48B77D3AF33}" type="presParOf" srcId="{1268D768-D340-467D-94B6-D14B54C6D3EB}" destId="{D9BDE49A-8899-4548-9B2A-9175154414A5}" srcOrd="0" destOrd="0" presId="urn:microsoft.com/office/officeart/2005/8/layout/bProcess4"/>
    <dgm:cxn modelId="{47D3F72C-871D-49BD-B08F-BD295E32F1C3}" type="presParOf" srcId="{1268D768-D340-467D-94B6-D14B54C6D3EB}" destId="{53A1DD17-4BFD-4A01-B509-C1C061042FB1}" srcOrd="1" destOrd="0" presId="urn:microsoft.com/office/officeart/2005/8/layout/bProcess4"/>
    <dgm:cxn modelId="{739C0922-B10A-4176-BA7E-E48B9AFEBC07}" type="presParOf" srcId="{A37BF37A-0668-47C7-BBA1-ABE9EF6E052E}" destId="{FF5BCE57-C716-409D-8A43-BE0FD27841A6}" srcOrd="25" destOrd="0" presId="urn:microsoft.com/office/officeart/2005/8/layout/bProcess4"/>
    <dgm:cxn modelId="{1E59888E-50AD-4104-8BA0-CDE03F7ACBA5}" type="presParOf" srcId="{A37BF37A-0668-47C7-BBA1-ABE9EF6E052E}" destId="{693D85FE-E79B-4199-B43E-79C7ACBA9DC4}" srcOrd="26" destOrd="0" presId="urn:microsoft.com/office/officeart/2005/8/layout/bProcess4"/>
    <dgm:cxn modelId="{EA9D1F44-370E-4837-9AEE-70A811473152}" type="presParOf" srcId="{693D85FE-E79B-4199-B43E-79C7ACBA9DC4}" destId="{63779872-2406-43B5-84F8-449F78C8C21A}" srcOrd="0" destOrd="0" presId="urn:microsoft.com/office/officeart/2005/8/layout/bProcess4"/>
    <dgm:cxn modelId="{8D9E3297-3EB6-4389-AE25-664816EF596A}" type="presParOf" srcId="{693D85FE-E79B-4199-B43E-79C7ACBA9DC4}" destId="{2241B8A0-28C0-4664-89CF-5C2D0354D082}" srcOrd="1" destOrd="0" presId="urn:microsoft.com/office/officeart/2005/8/layout/bProcess4"/>
    <dgm:cxn modelId="{34133257-82CC-4B4B-B5A7-48F39884F40F}" type="presParOf" srcId="{A37BF37A-0668-47C7-BBA1-ABE9EF6E052E}" destId="{3C7F3225-63E2-4E2B-B91D-70F7DEB0F91C}" srcOrd="27" destOrd="0" presId="urn:microsoft.com/office/officeart/2005/8/layout/bProcess4"/>
    <dgm:cxn modelId="{54C012FA-6F6C-4EEF-AF20-AE1DA8A51ABD}" type="presParOf" srcId="{A37BF37A-0668-47C7-BBA1-ABE9EF6E052E}" destId="{194ACE50-A33F-4239-BDF6-C37FC5039098}" srcOrd="28" destOrd="0" presId="urn:microsoft.com/office/officeart/2005/8/layout/bProcess4"/>
    <dgm:cxn modelId="{58A3CAF5-EDCF-471F-A072-4FE35CD6685F}" type="presParOf" srcId="{194ACE50-A33F-4239-BDF6-C37FC5039098}" destId="{1BBB5D57-3E40-40F4-A0A4-4DB32782C867}" srcOrd="0" destOrd="0" presId="urn:microsoft.com/office/officeart/2005/8/layout/bProcess4"/>
    <dgm:cxn modelId="{4B39247D-6A4A-4B39-AE29-BB3A4EE4B512}" type="presParOf" srcId="{194ACE50-A33F-4239-BDF6-C37FC5039098}" destId="{B2BC02BC-AD06-4F75-8D41-4D4F6FDC9DF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8DE0CF-28AD-4A25-AD90-17A82EAF865F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C89C01DF-5D9A-49BA-91C3-CCEAF5F3F827}">
      <dgm:prSet phldrT="[Text]" custT="1"/>
      <dgm:spPr/>
      <dgm:t>
        <a:bodyPr/>
        <a:lstStyle/>
        <a:p>
          <a:r>
            <a:rPr lang="en-CA" sz="1400" dirty="0" smtClean="0">
              <a:solidFill>
                <a:schemeClr val="bg1"/>
              </a:solidFill>
            </a:rPr>
            <a:t>Responsive Collections</a:t>
          </a:r>
        </a:p>
        <a:p>
          <a:endParaRPr lang="en-CA" sz="1400" dirty="0" smtClean="0">
            <a:solidFill>
              <a:schemeClr val="accent4"/>
            </a:solidFill>
          </a:endParaRPr>
        </a:p>
        <a:p>
          <a:r>
            <a:rPr lang="en-CA" sz="1400" dirty="0" smtClean="0">
              <a:solidFill>
                <a:schemeClr val="bg1"/>
              </a:solidFill>
            </a:rPr>
            <a:t>Community Driven</a:t>
          </a:r>
          <a:endParaRPr lang="en-CA" sz="1400" dirty="0">
            <a:solidFill>
              <a:schemeClr val="bg1"/>
            </a:solidFill>
          </a:endParaRPr>
        </a:p>
      </dgm:t>
    </dgm:pt>
    <dgm:pt modelId="{7EEA7975-176D-4AFD-98DD-B67B01AE1988}" type="parTrans" cxnId="{CB7B66C3-75AF-46A8-9CC3-A0521936081B}">
      <dgm:prSet/>
      <dgm:spPr/>
      <dgm:t>
        <a:bodyPr/>
        <a:lstStyle/>
        <a:p>
          <a:endParaRPr lang="en-CA"/>
        </a:p>
      </dgm:t>
    </dgm:pt>
    <dgm:pt modelId="{189CDE3E-DBDD-41D1-ACBA-2A13136B8523}" type="sibTrans" cxnId="{CB7B66C3-75AF-46A8-9CC3-A0521936081B}">
      <dgm:prSet/>
      <dgm:spPr/>
      <dgm:t>
        <a:bodyPr/>
        <a:lstStyle/>
        <a:p>
          <a:endParaRPr lang="en-CA"/>
        </a:p>
      </dgm:t>
    </dgm:pt>
    <dgm:pt modelId="{3F705B55-4DFA-4AD2-A996-B238BAD3D7D0}">
      <dgm:prSet phldrT="[Text]" custT="1"/>
      <dgm:spPr/>
      <dgm:t>
        <a:bodyPr/>
        <a:lstStyle/>
        <a:p>
          <a:pPr algn="l"/>
          <a:endParaRPr lang="en-CA" sz="1400" b="0" dirty="0">
            <a:solidFill>
              <a:schemeClr val="tx1"/>
            </a:solidFill>
          </a:endParaRPr>
        </a:p>
      </dgm:t>
    </dgm:pt>
    <dgm:pt modelId="{F5B1FF80-51C4-472F-AA32-2489BE595395}" type="parTrans" cxnId="{F850E8DB-4DCF-4FEC-A1A8-2B457BC03DE6}">
      <dgm:prSet/>
      <dgm:spPr/>
      <dgm:t>
        <a:bodyPr/>
        <a:lstStyle/>
        <a:p>
          <a:endParaRPr lang="en-CA"/>
        </a:p>
      </dgm:t>
    </dgm:pt>
    <dgm:pt modelId="{2E9ED0D0-B8AC-4248-9E6E-FE374A3F5800}" type="sibTrans" cxnId="{F850E8DB-4DCF-4FEC-A1A8-2B457BC03DE6}">
      <dgm:prSet/>
      <dgm:spPr/>
      <dgm:t>
        <a:bodyPr/>
        <a:lstStyle/>
        <a:p>
          <a:endParaRPr lang="en-CA"/>
        </a:p>
      </dgm:t>
    </dgm:pt>
    <dgm:pt modelId="{D44459C4-48BC-4053-B490-2EC97597DD33}">
      <dgm:prSet phldrT="[Text]" custT="1"/>
      <dgm:spPr/>
      <dgm:t>
        <a:bodyPr/>
        <a:lstStyle/>
        <a:p>
          <a:r>
            <a:rPr lang="fr-CA" sz="1400" dirty="0" err="1" smtClean="0">
              <a:solidFill>
                <a:schemeClr val="bg1"/>
              </a:solidFill>
            </a:rPr>
            <a:t>Balanced</a:t>
          </a:r>
          <a:r>
            <a:rPr lang="fr-CA" sz="1400" dirty="0" smtClean="0">
              <a:solidFill>
                <a:schemeClr val="bg1"/>
              </a:solidFill>
            </a:rPr>
            <a:t> </a:t>
          </a:r>
          <a:r>
            <a:rPr lang="fr-CA" sz="1400" dirty="0" err="1" smtClean="0">
              <a:solidFill>
                <a:schemeClr val="bg1"/>
              </a:solidFill>
            </a:rPr>
            <a:t>Selection</a:t>
          </a:r>
          <a:endParaRPr lang="fr-CA" sz="1400" dirty="0" smtClean="0">
            <a:solidFill>
              <a:schemeClr val="bg1"/>
            </a:solidFill>
          </a:endParaRPr>
        </a:p>
        <a:p>
          <a:endParaRPr lang="fr-CA" sz="1400" dirty="0" smtClean="0">
            <a:solidFill>
              <a:schemeClr val="accent4"/>
            </a:solidFill>
          </a:endParaRPr>
        </a:p>
        <a:p>
          <a:r>
            <a:rPr lang="fr-CA" sz="1400" dirty="0" smtClean="0">
              <a:solidFill>
                <a:schemeClr val="bg1"/>
              </a:solidFill>
            </a:rPr>
            <a:t>Customer </a:t>
          </a:r>
          <a:r>
            <a:rPr lang="fr-CA" sz="1400" dirty="0" err="1" smtClean="0">
              <a:solidFill>
                <a:schemeClr val="bg1"/>
              </a:solidFill>
            </a:rPr>
            <a:t>Driven</a:t>
          </a:r>
          <a:endParaRPr lang="en-CA" sz="1400" dirty="0">
            <a:solidFill>
              <a:schemeClr val="bg1"/>
            </a:solidFill>
          </a:endParaRPr>
        </a:p>
      </dgm:t>
    </dgm:pt>
    <dgm:pt modelId="{9C5D0B94-428B-44C4-8D73-03EA4ADBE4B1}" type="parTrans" cxnId="{9B884D90-5B9E-4F3E-B49E-0390E1F354A0}">
      <dgm:prSet/>
      <dgm:spPr/>
      <dgm:t>
        <a:bodyPr/>
        <a:lstStyle/>
        <a:p>
          <a:endParaRPr lang="en-CA"/>
        </a:p>
      </dgm:t>
    </dgm:pt>
    <dgm:pt modelId="{20B9F5EC-B54E-474F-961A-143ACAF19419}" type="sibTrans" cxnId="{9B884D90-5B9E-4F3E-B49E-0390E1F354A0}">
      <dgm:prSet/>
      <dgm:spPr/>
      <dgm:t>
        <a:bodyPr/>
        <a:lstStyle/>
        <a:p>
          <a:endParaRPr lang="en-CA"/>
        </a:p>
      </dgm:t>
    </dgm:pt>
    <dgm:pt modelId="{52BB8120-0273-49D0-B814-3C51D80C26C6}">
      <dgm:prSet phldrT="[Text]" custT="1"/>
      <dgm:spPr/>
      <dgm:t>
        <a:bodyPr/>
        <a:lstStyle/>
        <a:p>
          <a:pPr algn="l"/>
          <a:endParaRPr lang="en-CA" sz="1400" b="0" dirty="0">
            <a:solidFill>
              <a:schemeClr val="tx1"/>
            </a:solidFill>
          </a:endParaRPr>
        </a:p>
      </dgm:t>
    </dgm:pt>
    <dgm:pt modelId="{DAD53561-DD11-483E-B614-488FCB4219B0}" type="parTrans" cxnId="{FF17C2AA-F5B6-493B-B612-1BB6C77BC6AF}">
      <dgm:prSet/>
      <dgm:spPr/>
      <dgm:t>
        <a:bodyPr/>
        <a:lstStyle/>
        <a:p>
          <a:endParaRPr lang="en-CA"/>
        </a:p>
      </dgm:t>
    </dgm:pt>
    <dgm:pt modelId="{4E73FD29-2E05-473B-94E4-E7B041F1D265}" type="sibTrans" cxnId="{FF17C2AA-F5B6-493B-B612-1BB6C77BC6AF}">
      <dgm:prSet/>
      <dgm:spPr/>
      <dgm:t>
        <a:bodyPr/>
        <a:lstStyle/>
        <a:p>
          <a:endParaRPr lang="en-CA"/>
        </a:p>
      </dgm:t>
    </dgm:pt>
    <dgm:pt modelId="{BC425D3E-D0E8-421B-AA86-D1A704F033FB}">
      <dgm:prSet phldrT="[Text]" custT="1"/>
      <dgm:spPr/>
      <dgm:t>
        <a:bodyPr/>
        <a:lstStyle/>
        <a:p>
          <a:pPr algn="r"/>
          <a:endParaRPr lang="fr-CA" sz="1100" dirty="0" smtClean="0">
            <a:solidFill>
              <a:schemeClr val="accent4"/>
            </a:solidFill>
          </a:endParaRPr>
        </a:p>
        <a:p>
          <a:pPr algn="r"/>
          <a:r>
            <a:rPr lang="fr-CA" sz="1400" dirty="0" err="1" smtClean="0">
              <a:solidFill>
                <a:schemeClr val="bg1"/>
              </a:solidFill>
            </a:rPr>
            <a:t>Responsible</a:t>
          </a:r>
          <a:r>
            <a:rPr lang="fr-CA" sz="1400" dirty="0" smtClean="0">
              <a:solidFill>
                <a:schemeClr val="bg1"/>
              </a:solidFill>
            </a:rPr>
            <a:t> </a:t>
          </a:r>
          <a:r>
            <a:rPr lang="fr-CA" sz="1400" dirty="0" err="1" smtClean="0">
              <a:solidFill>
                <a:schemeClr val="bg1"/>
              </a:solidFill>
            </a:rPr>
            <a:t>Investment</a:t>
          </a:r>
          <a:endParaRPr lang="fr-CA" sz="1400" dirty="0" smtClean="0">
            <a:solidFill>
              <a:schemeClr val="bg1"/>
            </a:solidFill>
          </a:endParaRPr>
        </a:p>
        <a:p>
          <a:pPr algn="ctr"/>
          <a:endParaRPr lang="fr-CA" sz="1400" dirty="0" smtClean="0">
            <a:solidFill>
              <a:schemeClr val="accent4"/>
            </a:solidFill>
          </a:endParaRPr>
        </a:p>
        <a:p>
          <a:pPr algn="ctr"/>
          <a:r>
            <a:rPr lang="fr-CA" sz="1400" dirty="0" err="1" smtClean="0">
              <a:solidFill>
                <a:schemeClr val="bg1"/>
              </a:solidFill>
            </a:rPr>
            <a:t>Evidence</a:t>
          </a:r>
          <a:r>
            <a:rPr lang="fr-CA" sz="1400" dirty="0" smtClean="0">
              <a:solidFill>
                <a:schemeClr val="bg1"/>
              </a:solidFill>
            </a:rPr>
            <a:t> </a:t>
          </a:r>
          <a:r>
            <a:rPr lang="fr-CA" sz="1400" dirty="0" err="1" smtClean="0">
              <a:solidFill>
                <a:schemeClr val="bg1"/>
              </a:solidFill>
            </a:rPr>
            <a:t>Driven</a:t>
          </a:r>
          <a:endParaRPr lang="en-CA" sz="1400" dirty="0">
            <a:solidFill>
              <a:schemeClr val="bg1"/>
            </a:solidFill>
          </a:endParaRPr>
        </a:p>
      </dgm:t>
    </dgm:pt>
    <dgm:pt modelId="{0DAC3758-D811-4A1A-B3BB-78DA337DEE2C}" type="parTrans" cxnId="{E0393487-5A5D-4C94-BFA4-89F5C14755E7}">
      <dgm:prSet/>
      <dgm:spPr/>
      <dgm:t>
        <a:bodyPr/>
        <a:lstStyle/>
        <a:p>
          <a:endParaRPr lang="en-CA"/>
        </a:p>
      </dgm:t>
    </dgm:pt>
    <dgm:pt modelId="{BE7E5600-43CD-4F5E-8095-4730BC825479}" type="sibTrans" cxnId="{E0393487-5A5D-4C94-BFA4-89F5C14755E7}">
      <dgm:prSet/>
      <dgm:spPr/>
      <dgm:t>
        <a:bodyPr/>
        <a:lstStyle/>
        <a:p>
          <a:endParaRPr lang="en-CA"/>
        </a:p>
      </dgm:t>
    </dgm:pt>
    <dgm:pt modelId="{B6246EA5-FB97-4825-B4E2-0B8A379E0DA4}">
      <dgm:prSet phldrT="[Text]" custT="1"/>
      <dgm:spPr/>
      <dgm:t>
        <a:bodyPr/>
        <a:lstStyle/>
        <a:p>
          <a:pPr algn="l"/>
          <a:endParaRPr lang="en-CA" sz="1400" dirty="0">
            <a:solidFill>
              <a:schemeClr val="tx1"/>
            </a:solidFill>
          </a:endParaRPr>
        </a:p>
      </dgm:t>
    </dgm:pt>
    <dgm:pt modelId="{BB829975-155A-4E83-A485-59478FB83D54}" type="parTrans" cxnId="{2A92AB90-D5E5-4BEC-84B1-1CE294190D1D}">
      <dgm:prSet/>
      <dgm:spPr/>
      <dgm:t>
        <a:bodyPr/>
        <a:lstStyle/>
        <a:p>
          <a:endParaRPr lang="en-CA"/>
        </a:p>
      </dgm:t>
    </dgm:pt>
    <dgm:pt modelId="{22012184-388F-4263-A136-0EBFAA6D757F}" type="sibTrans" cxnId="{2A92AB90-D5E5-4BEC-84B1-1CE294190D1D}">
      <dgm:prSet/>
      <dgm:spPr/>
      <dgm:t>
        <a:bodyPr/>
        <a:lstStyle/>
        <a:p>
          <a:endParaRPr lang="en-CA"/>
        </a:p>
      </dgm:t>
    </dgm:pt>
    <dgm:pt modelId="{95F63C7F-A52A-4C66-B6CD-146CB54AC41B}">
      <dgm:prSet phldrT="[Text]" custT="1"/>
      <dgm:spPr/>
      <dgm:t>
        <a:bodyPr/>
        <a:lstStyle/>
        <a:p>
          <a:pPr algn="l"/>
          <a:endParaRPr lang="fr-CA" sz="1000" dirty="0" smtClean="0">
            <a:solidFill>
              <a:schemeClr val="accent4"/>
            </a:solidFill>
          </a:endParaRPr>
        </a:p>
        <a:p>
          <a:pPr algn="l"/>
          <a:r>
            <a:rPr lang="fr-CA" sz="1400" dirty="0" err="1" smtClean="0">
              <a:solidFill>
                <a:schemeClr val="bg1"/>
              </a:solidFill>
            </a:rPr>
            <a:t>Continuous</a:t>
          </a:r>
          <a:r>
            <a:rPr lang="fr-CA" sz="1400" dirty="0" smtClean="0">
              <a:solidFill>
                <a:schemeClr val="bg1"/>
              </a:solidFill>
            </a:rPr>
            <a:t> </a:t>
          </a:r>
          <a:r>
            <a:rPr lang="fr-CA" sz="1400" dirty="0" err="1" smtClean="0">
              <a:solidFill>
                <a:schemeClr val="bg1"/>
              </a:solidFill>
            </a:rPr>
            <a:t>Improvement</a:t>
          </a:r>
          <a:endParaRPr lang="fr-CA" sz="1400" dirty="0" smtClean="0">
            <a:solidFill>
              <a:schemeClr val="bg1"/>
            </a:solidFill>
          </a:endParaRPr>
        </a:p>
        <a:p>
          <a:pPr algn="ctr"/>
          <a:endParaRPr lang="fr-CA" sz="1400" dirty="0" smtClean="0">
            <a:solidFill>
              <a:schemeClr val="accent4"/>
            </a:solidFill>
          </a:endParaRPr>
        </a:p>
        <a:p>
          <a:pPr algn="ctr"/>
          <a:r>
            <a:rPr lang="fr-CA" sz="1400" dirty="0" smtClean="0">
              <a:solidFill>
                <a:schemeClr val="bg1"/>
              </a:solidFill>
            </a:rPr>
            <a:t>Relationship </a:t>
          </a:r>
          <a:r>
            <a:rPr lang="fr-CA" sz="1400" dirty="0" err="1" smtClean="0">
              <a:solidFill>
                <a:schemeClr val="bg1"/>
              </a:solidFill>
            </a:rPr>
            <a:t>Driven</a:t>
          </a:r>
          <a:endParaRPr lang="en-CA" sz="1400" dirty="0">
            <a:solidFill>
              <a:schemeClr val="bg1"/>
            </a:solidFill>
          </a:endParaRPr>
        </a:p>
      </dgm:t>
    </dgm:pt>
    <dgm:pt modelId="{905585C1-C754-4BAC-8906-D8DD62FCD85B}" type="parTrans" cxnId="{56853977-5CCB-42E6-8506-24D363C0FDC4}">
      <dgm:prSet/>
      <dgm:spPr/>
      <dgm:t>
        <a:bodyPr/>
        <a:lstStyle/>
        <a:p>
          <a:endParaRPr lang="en-CA"/>
        </a:p>
      </dgm:t>
    </dgm:pt>
    <dgm:pt modelId="{70A84A66-AEAF-4802-8792-A5D5E06840C8}" type="sibTrans" cxnId="{56853977-5CCB-42E6-8506-24D363C0FDC4}">
      <dgm:prSet/>
      <dgm:spPr/>
      <dgm:t>
        <a:bodyPr/>
        <a:lstStyle/>
        <a:p>
          <a:endParaRPr lang="en-CA"/>
        </a:p>
      </dgm:t>
    </dgm:pt>
    <dgm:pt modelId="{8F0B9AFE-AEB8-4C85-93AF-0738B77B4ABA}">
      <dgm:prSet phldrT="[Text]" custT="1"/>
      <dgm:spPr/>
      <dgm:t>
        <a:bodyPr/>
        <a:lstStyle/>
        <a:p>
          <a:pPr algn="l"/>
          <a:endParaRPr lang="en-CA" sz="1400" b="0" dirty="0">
            <a:solidFill>
              <a:schemeClr val="tx1"/>
            </a:solidFill>
          </a:endParaRPr>
        </a:p>
      </dgm:t>
    </dgm:pt>
    <dgm:pt modelId="{79F7A087-176C-4A80-8EB4-FB3EFEF71B90}" type="parTrans" cxnId="{FA7C7E40-040E-4794-AC2C-4577CB516069}">
      <dgm:prSet/>
      <dgm:spPr/>
      <dgm:t>
        <a:bodyPr/>
        <a:lstStyle/>
        <a:p>
          <a:endParaRPr lang="en-CA"/>
        </a:p>
      </dgm:t>
    </dgm:pt>
    <dgm:pt modelId="{CCE006E8-3E93-4655-B0DC-678450B4CFFF}" type="sibTrans" cxnId="{FA7C7E40-040E-4794-AC2C-4577CB516069}">
      <dgm:prSet/>
      <dgm:spPr/>
      <dgm:t>
        <a:bodyPr/>
        <a:lstStyle/>
        <a:p>
          <a:endParaRPr lang="en-CA"/>
        </a:p>
      </dgm:t>
    </dgm:pt>
    <dgm:pt modelId="{560540CE-01B3-43F9-9BD8-0A07A49BF0F8}" type="pres">
      <dgm:prSet presAssocID="{A48DE0CF-28AD-4A25-AD90-17A82EAF865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EB3D8E8F-51A6-48C0-A5FA-B1F86A4F887B}" type="pres">
      <dgm:prSet presAssocID="{A48DE0CF-28AD-4A25-AD90-17A82EAF865F}" presName="children" presStyleCnt="0"/>
      <dgm:spPr/>
    </dgm:pt>
    <dgm:pt modelId="{32816BD0-1212-4C29-B49C-F98A6B5E7E43}" type="pres">
      <dgm:prSet presAssocID="{A48DE0CF-28AD-4A25-AD90-17A82EAF865F}" presName="child1group" presStyleCnt="0"/>
      <dgm:spPr/>
    </dgm:pt>
    <dgm:pt modelId="{6C09ABE3-F916-4A1E-AFBD-28C6635A49FE}" type="pres">
      <dgm:prSet presAssocID="{A48DE0CF-28AD-4A25-AD90-17A82EAF865F}" presName="child1" presStyleLbl="bgAcc1" presStyleIdx="0" presStyleCnt="4" custLinFactNeighborX="-14404" custLinFactNeighborY="6010"/>
      <dgm:spPr/>
      <dgm:t>
        <a:bodyPr/>
        <a:lstStyle/>
        <a:p>
          <a:endParaRPr lang="en-CA"/>
        </a:p>
      </dgm:t>
    </dgm:pt>
    <dgm:pt modelId="{4FA012BE-DFD6-4474-B00E-A63CDB0592C1}" type="pres">
      <dgm:prSet presAssocID="{A48DE0CF-28AD-4A25-AD90-17A82EAF865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2414C8E-81FB-40D8-B540-DBB1BA1C0E6A}" type="pres">
      <dgm:prSet presAssocID="{A48DE0CF-28AD-4A25-AD90-17A82EAF865F}" presName="child2group" presStyleCnt="0"/>
      <dgm:spPr/>
    </dgm:pt>
    <dgm:pt modelId="{BD0B4301-EE74-4D41-84DD-6B3CD8A78B4D}" type="pres">
      <dgm:prSet presAssocID="{A48DE0CF-28AD-4A25-AD90-17A82EAF865F}" presName="child2" presStyleLbl="bgAcc1" presStyleIdx="1" presStyleCnt="4" custLinFactNeighborX="17082" custLinFactNeighborY="6010"/>
      <dgm:spPr/>
      <dgm:t>
        <a:bodyPr/>
        <a:lstStyle/>
        <a:p>
          <a:endParaRPr lang="en-CA"/>
        </a:p>
      </dgm:t>
    </dgm:pt>
    <dgm:pt modelId="{B4CAC679-DE23-432B-AF31-62BF4B979006}" type="pres">
      <dgm:prSet presAssocID="{A48DE0CF-28AD-4A25-AD90-17A82EAF865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37BB0FD3-C79B-45BC-9B33-845071454EBD}" type="pres">
      <dgm:prSet presAssocID="{A48DE0CF-28AD-4A25-AD90-17A82EAF865F}" presName="child3group" presStyleCnt="0"/>
      <dgm:spPr/>
    </dgm:pt>
    <dgm:pt modelId="{25DF12A7-16E3-4BE3-8AF2-8D8EE62472FB}" type="pres">
      <dgm:prSet presAssocID="{A48DE0CF-28AD-4A25-AD90-17A82EAF865F}" presName="child3" presStyleLbl="bgAcc1" presStyleIdx="2" presStyleCnt="4" custScaleX="110215" custLinFactNeighborX="13189" custLinFactNeighborY="-2163"/>
      <dgm:spPr/>
      <dgm:t>
        <a:bodyPr/>
        <a:lstStyle/>
        <a:p>
          <a:endParaRPr lang="en-CA"/>
        </a:p>
      </dgm:t>
    </dgm:pt>
    <dgm:pt modelId="{EDF5037A-C992-45C8-B44B-4CE8D0382044}" type="pres">
      <dgm:prSet presAssocID="{A48DE0CF-28AD-4A25-AD90-17A82EAF865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B8E2DE1-6F4A-4A2B-B574-941312A7416A}" type="pres">
      <dgm:prSet presAssocID="{A48DE0CF-28AD-4A25-AD90-17A82EAF865F}" presName="child4group" presStyleCnt="0"/>
      <dgm:spPr/>
    </dgm:pt>
    <dgm:pt modelId="{175D6E36-AE53-4C00-8549-6871C924E46C}" type="pres">
      <dgm:prSet presAssocID="{A48DE0CF-28AD-4A25-AD90-17A82EAF865F}" presName="child4" presStyleLbl="bgAcc1" presStyleIdx="3" presStyleCnt="4" custLinFactNeighborX="-10511" custLinFactNeighborY="-2163"/>
      <dgm:spPr/>
      <dgm:t>
        <a:bodyPr/>
        <a:lstStyle/>
        <a:p>
          <a:endParaRPr lang="en-CA"/>
        </a:p>
      </dgm:t>
    </dgm:pt>
    <dgm:pt modelId="{CAADEBB7-ACE7-4455-89F3-2A3DE4AAC366}" type="pres">
      <dgm:prSet presAssocID="{A48DE0CF-28AD-4A25-AD90-17A82EAF865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E658FD1-4025-44DE-B7D8-C520CB138C0B}" type="pres">
      <dgm:prSet presAssocID="{A48DE0CF-28AD-4A25-AD90-17A82EAF865F}" presName="childPlaceholder" presStyleCnt="0"/>
      <dgm:spPr/>
    </dgm:pt>
    <dgm:pt modelId="{47699C8D-FCA1-4921-B440-508BACCC7853}" type="pres">
      <dgm:prSet presAssocID="{A48DE0CF-28AD-4A25-AD90-17A82EAF865F}" presName="circle" presStyleCnt="0"/>
      <dgm:spPr/>
    </dgm:pt>
    <dgm:pt modelId="{C660BD80-7C65-484F-8CFC-F5F6CC84BC98}" type="pres">
      <dgm:prSet presAssocID="{A48DE0CF-28AD-4A25-AD90-17A82EAF865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258C34F-67ED-4E42-BA27-04B00E43D751}" type="pres">
      <dgm:prSet presAssocID="{A48DE0CF-28AD-4A25-AD90-17A82EAF865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CF8AE76-7F8D-4EA4-AB97-54156D21BA1D}" type="pres">
      <dgm:prSet presAssocID="{A48DE0CF-28AD-4A25-AD90-17A82EAF865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C06EFBB-6C02-427F-8AC8-8C45BC1DFD1D}" type="pres">
      <dgm:prSet presAssocID="{A48DE0CF-28AD-4A25-AD90-17A82EAF865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D22462F3-BA8F-4BB3-BE89-24B5F18A0E0F}" type="pres">
      <dgm:prSet presAssocID="{A48DE0CF-28AD-4A25-AD90-17A82EAF865F}" presName="quadrantPlaceholder" presStyleCnt="0"/>
      <dgm:spPr/>
    </dgm:pt>
    <dgm:pt modelId="{B31225DB-8E72-4DAB-84E6-89E432930361}" type="pres">
      <dgm:prSet presAssocID="{A48DE0CF-28AD-4A25-AD90-17A82EAF865F}" presName="center1" presStyleLbl="fgShp" presStyleIdx="0" presStyleCnt="2"/>
      <dgm:spPr/>
    </dgm:pt>
    <dgm:pt modelId="{F250597A-0D45-4A8D-B462-642902D8EA65}" type="pres">
      <dgm:prSet presAssocID="{A48DE0CF-28AD-4A25-AD90-17A82EAF865F}" presName="center2" presStyleLbl="fgShp" presStyleIdx="1" presStyleCnt="2"/>
      <dgm:spPr/>
    </dgm:pt>
  </dgm:ptLst>
  <dgm:cxnLst>
    <dgm:cxn modelId="{9B884D90-5B9E-4F3E-B49E-0390E1F354A0}" srcId="{A48DE0CF-28AD-4A25-AD90-17A82EAF865F}" destId="{D44459C4-48BC-4053-B490-2EC97597DD33}" srcOrd="1" destOrd="0" parTransId="{9C5D0B94-428B-44C4-8D73-03EA4ADBE4B1}" sibTransId="{20B9F5EC-B54E-474F-961A-143ACAF19419}"/>
    <dgm:cxn modelId="{02B39BD3-C7EC-4CF0-8860-9F422CC3F110}" type="presOf" srcId="{B6246EA5-FB97-4825-B4E2-0B8A379E0DA4}" destId="{EDF5037A-C992-45C8-B44B-4CE8D0382044}" srcOrd="1" destOrd="0" presId="urn:microsoft.com/office/officeart/2005/8/layout/cycle4"/>
    <dgm:cxn modelId="{2A92AB90-D5E5-4BEC-84B1-1CE294190D1D}" srcId="{BC425D3E-D0E8-421B-AA86-D1A704F033FB}" destId="{B6246EA5-FB97-4825-B4E2-0B8A379E0DA4}" srcOrd="0" destOrd="0" parTransId="{BB829975-155A-4E83-A485-59478FB83D54}" sibTransId="{22012184-388F-4263-A136-0EBFAA6D757F}"/>
    <dgm:cxn modelId="{56853977-5CCB-42E6-8506-24D363C0FDC4}" srcId="{A48DE0CF-28AD-4A25-AD90-17A82EAF865F}" destId="{95F63C7F-A52A-4C66-B6CD-146CB54AC41B}" srcOrd="3" destOrd="0" parTransId="{905585C1-C754-4BAC-8906-D8DD62FCD85B}" sibTransId="{70A84A66-AEAF-4802-8792-A5D5E06840C8}"/>
    <dgm:cxn modelId="{4452F4A8-4EDC-4FD9-92FE-388B57A155F7}" type="presOf" srcId="{52BB8120-0273-49D0-B814-3C51D80C26C6}" destId="{BD0B4301-EE74-4D41-84DD-6B3CD8A78B4D}" srcOrd="0" destOrd="0" presId="urn:microsoft.com/office/officeart/2005/8/layout/cycle4"/>
    <dgm:cxn modelId="{FF17C2AA-F5B6-493B-B612-1BB6C77BC6AF}" srcId="{D44459C4-48BC-4053-B490-2EC97597DD33}" destId="{52BB8120-0273-49D0-B814-3C51D80C26C6}" srcOrd="0" destOrd="0" parTransId="{DAD53561-DD11-483E-B614-488FCB4219B0}" sibTransId="{4E73FD29-2E05-473B-94E4-E7B041F1D265}"/>
    <dgm:cxn modelId="{257E4775-0942-440E-BD2C-9D836082A437}" type="presOf" srcId="{95F63C7F-A52A-4C66-B6CD-146CB54AC41B}" destId="{5C06EFBB-6C02-427F-8AC8-8C45BC1DFD1D}" srcOrd="0" destOrd="0" presId="urn:microsoft.com/office/officeart/2005/8/layout/cycle4"/>
    <dgm:cxn modelId="{7ACB3CBB-327A-4179-8F99-1335B9FFC387}" type="presOf" srcId="{A48DE0CF-28AD-4A25-AD90-17A82EAF865F}" destId="{560540CE-01B3-43F9-9BD8-0A07A49BF0F8}" srcOrd="0" destOrd="0" presId="urn:microsoft.com/office/officeart/2005/8/layout/cycle4"/>
    <dgm:cxn modelId="{DCDE29AD-7872-423E-BDEE-C02380070CC6}" type="presOf" srcId="{D44459C4-48BC-4053-B490-2EC97597DD33}" destId="{2258C34F-67ED-4E42-BA27-04B00E43D751}" srcOrd="0" destOrd="0" presId="urn:microsoft.com/office/officeart/2005/8/layout/cycle4"/>
    <dgm:cxn modelId="{1F7F8436-1FF9-4BE4-81A1-4E3F88FBB048}" type="presOf" srcId="{8F0B9AFE-AEB8-4C85-93AF-0738B77B4ABA}" destId="{CAADEBB7-ACE7-4455-89F3-2A3DE4AAC366}" srcOrd="1" destOrd="0" presId="urn:microsoft.com/office/officeart/2005/8/layout/cycle4"/>
    <dgm:cxn modelId="{F5E1BDEC-A7DD-4C55-A7BA-AAC12E68C3CB}" type="presOf" srcId="{B6246EA5-FB97-4825-B4E2-0B8A379E0DA4}" destId="{25DF12A7-16E3-4BE3-8AF2-8D8EE62472FB}" srcOrd="0" destOrd="0" presId="urn:microsoft.com/office/officeart/2005/8/layout/cycle4"/>
    <dgm:cxn modelId="{7E4F9E24-0215-4A98-9A73-0204B321F9E5}" type="presOf" srcId="{8F0B9AFE-AEB8-4C85-93AF-0738B77B4ABA}" destId="{175D6E36-AE53-4C00-8549-6871C924E46C}" srcOrd="0" destOrd="0" presId="urn:microsoft.com/office/officeart/2005/8/layout/cycle4"/>
    <dgm:cxn modelId="{3F980EE0-6C8C-4B3A-94EA-1FB4018CB9F7}" type="presOf" srcId="{3F705B55-4DFA-4AD2-A996-B238BAD3D7D0}" destId="{6C09ABE3-F916-4A1E-AFBD-28C6635A49FE}" srcOrd="0" destOrd="0" presId="urn:microsoft.com/office/officeart/2005/8/layout/cycle4"/>
    <dgm:cxn modelId="{CB7B66C3-75AF-46A8-9CC3-A0521936081B}" srcId="{A48DE0CF-28AD-4A25-AD90-17A82EAF865F}" destId="{C89C01DF-5D9A-49BA-91C3-CCEAF5F3F827}" srcOrd="0" destOrd="0" parTransId="{7EEA7975-176D-4AFD-98DD-B67B01AE1988}" sibTransId="{189CDE3E-DBDD-41D1-ACBA-2A13136B8523}"/>
    <dgm:cxn modelId="{F850E8DB-4DCF-4FEC-A1A8-2B457BC03DE6}" srcId="{C89C01DF-5D9A-49BA-91C3-CCEAF5F3F827}" destId="{3F705B55-4DFA-4AD2-A996-B238BAD3D7D0}" srcOrd="0" destOrd="0" parTransId="{F5B1FF80-51C4-472F-AA32-2489BE595395}" sibTransId="{2E9ED0D0-B8AC-4248-9E6E-FE374A3F5800}"/>
    <dgm:cxn modelId="{FA7C7E40-040E-4794-AC2C-4577CB516069}" srcId="{95F63C7F-A52A-4C66-B6CD-146CB54AC41B}" destId="{8F0B9AFE-AEB8-4C85-93AF-0738B77B4ABA}" srcOrd="0" destOrd="0" parTransId="{79F7A087-176C-4A80-8EB4-FB3EFEF71B90}" sibTransId="{CCE006E8-3E93-4655-B0DC-678450B4CFFF}"/>
    <dgm:cxn modelId="{0412BDE8-77E1-4863-AA3F-61A57A1201D1}" type="presOf" srcId="{BC425D3E-D0E8-421B-AA86-D1A704F033FB}" destId="{FCF8AE76-7F8D-4EA4-AB97-54156D21BA1D}" srcOrd="0" destOrd="0" presId="urn:microsoft.com/office/officeart/2005/8/layout/cycle4"/>
    <dgm:cxn modelId="{E0393487-5A5D-4C94-BFA4-89F5C14755E7}" srcId="{A48DE0CF-28AD-4A25-AD90-17A82EAF865F}" destId="{BC425D3E-D0E8-421B-AA86-D1A704F033FB}" srcOrd="2" destOrd="0" parTransId="{0DAC3758-D811-4A1A-B3BB-78DA337DEE2C}" sibTransId="{BE7E5600-43CD-4F5E-8095-4730BC825479}"/>
    <dgm:cxn modelId="{6FF42992-2127-43BA-A3AF-010F47F913A3}" type="presOf" srcId="{3F705B55-4DFA-4AD2-A996-B238BAD3D7D0}" destId="{4FA012BE-DFD6-4474-B00E-A63CDB0592C1}" srcOrd="1" destOrd="0" presId="urn:microsoft.com/office/officeart/2005/8/layout/cycle4"/>
    <dgm:cxn modelId="{4E6792F4-B0F7-4379-BD1C-174C12A22567}" type="presOf" srcId="{C89C01DF-5D9A-49BA-91C3-CCEAF5F3F827}" destId="{C660BD80-7C65-484F-8CFC-F5F6CC84BC98}" srcOrd="0" destOrd="0" presId="urn:microsoft.com/office/officeart/2005/8/layout/cycle4"/>
    <dgm:cxn modelId="{CB3C0C17-DBF3-4A6B-AF8F-4B1F18B51B5D}" type="presOf" srcId="{52BB8120-0273-49D0-B814-3C51D80C26C6}" destId="{B4CAC679-DE23-432B-AF31-62BF4B979006}" srcOrd="1" destOrd="0" presId="urn:microsoft.com/office/officeart/2005/8/layout/cycle4"/>
    <dgm:cxn modelId="{1000E2D0-B691-433D-A180-B61A15A129DF}" type="presParOf" srcId="{560540CE-01B3-43F9-9BD8-0A07A49BF0F8}" destId="{EB3D8E8F-51A6-48C0-A5FA-B1F86A4F887B}" srcOrd="0" destOrd="0" presId="urn:microsoft.com/office/officeart/2005/8/layout/cycle4"/>
    <dgm:cxn modelId="{9F8AABB4-3872-4843-B713-878E79B175D1}" type="presParOf" srcId="{EB3D8E8F-51A6-48C0-A5FA-B1F86A4F887B}" destId="{32816BD0-1212-4C29-B49C-F98A6B5E7E43}" srcOrd="0" destOrd="0" presId="urn:microsoft.com/office/officeart/2005/8/layout/cycle4"/>
    <dgm:cxn modelId="{BD504D47-D131-40F6-8197-EA7E49D59D5C}" type="presParOf" srcId="{32816BD0-1212-4C29-B49C-F98A6B5E7E43}" destId="{6C09ABE3-F916-4A1E-AFBD-28C6635A49FE}" srcOrd="0" destOrd="0" presId="urn:microsoft.com/office/officeart/2005/8/layout/cycle4"/>
    <dgm:cxn modelId="{FB17DFB6-6564-4D83-8FD2-1B52F7B7EFC0}" type="presParOf" srcId="{32816BD0-1212-4C29-B49C-F98A6B5E7E43}" destId="{4FA012BE-DFD6-4474-B00E-A63CDB0592C1}" srcOrd="1" destOrd="0" presId="urn:microsoft.com/office/officeart/2005/8/layout/cycle4"/>
    <dgm:cxn modelId="{3C32F9FA-CBB3-4B3C-BD44-BE007533F339}" type="presParOf" srcId="{EB3D8E8F-51A6-48C0-A5FA-B1F86A4F887B}" destId="{C2414C8E-81FB-40D8-B540-DBB1BA1C0E6A}" srcOrd="1" destOrd="0" presId="urn:microsoft.com/office/officeart/2005/8/layout/cycle4"/>
    <dgm:cxn modelId="{759922D0-6D94-4DB1-A35A-82A3BA866CC3}" type="presParOf" srcId="{C2414C8E-81FB-40D8-B540-DBB1BA1C0E6A}" destId="{BD0B4301-EE74-4D41-84DD-6B3CD8A78B4D}" srcOrd="0" destOrd="0" presId="urn:microsoft.com/office/officeart/2005/8/layout/cycle4"/>
    <dgm:cxn modelId="{6E2A351C-522E-444A-842E-6884FFDA601A}" type="presParOf" srcId="{C2414C8E-81FB-40D8-B540-DBB1BA1C0E6A}" destId="{B4CAC679-DE23-432B-AF31-62BF4B979006}" srcOrd="1" destOrd="0" presId="urn:microsoft.com/office/officeart/2005/8/layout/cycle4"/>
    <dgm:cxn modelId="{6430B2DC-B531-4191-A961-D064572EA408}" type="presParOf" srcId="{EB3D8E8F-51A6-48C0-A5FA-B1F86A4F887B}" destId="{37BB0FD3-C79B-45BC-9B33-845071454EBD}" srcOrd="2" destOrd="0" presId="urn:microsoft.com/office/officeart/2005/8/layout/cycle4"/>
    <dgm:cxn modelId="{927CC5FF-6931-4E2C-AFAD-8923CB32B447}" type="presParOf" srcId="{37BB0FD3-C79B-45BC-9B33-845071454EBD}" destId="{25DF12A7-16E3-4BE3-8AF2-8D8EE62472FB}" srcOrd="0" destOrd="0" presId="urn:microsoft.com/office/officeart/2005/8/layout/cycle4"/>
    <dgm:cxn modelId="{5AAF9044-CEB2-4393-B67B-8F6375F158B0}" type="presParOf" srcId="{37BB0FD3-C79B-45BC-9B33-845071454EBD}" destId="{EDF5037A-C992-45C8-B44B-4CE8D0382044}" srcOrd="1" destOrd="0" presId="urn:microsoft.com/office/officeart/2005/8/layout/cycle4"/>
    <dgm:cxn modelId="{8833180A-80FA-4F35-B441-8E8B4FA6A5E6}" type="presParOf" srcId="{EB3D8E8F-51A6-48C0-A5FA-B1F86A4F887B}" destId="{FB8E2DE1-6F4A-4A2B-B574-941312A7416A}" srcOrd="3" destOrd="0" presId="urn:microsoft.com/office/officeart/2005/8/layout/cycle4"/>
    <dgm:cxn modelId="{2B8F6F49-86BA-4603-A561-514B05552290}" type="presParOf" srcId="{FB8E2DE1-6F4A-4A2B-B574-941312A7416A}" destId="{175D6E36-AE53-4C00-8549-6871C924E46C}" srcOrd="0" destOrd="0" presId="urn:microsoft.com/office/officeart/2005/8/layout/cycle4"/>
    <dgm:cxn modelId="{12B6174D-91B6-4073-AE89-B99FABC0EDDF}" type="presParOf" srcId="{FB8E2DE1-6F4A-4A2B-B574-941312A7416A}" destId="{CAADEBB7-ACE7-4455-89F3-2A3DE4AAC366}" srcOrd="1" destOrd="0" presId="urn:microsoft.com/office/officeart/2005/8/layout/cycle4"/>
    <dgm:cxn modelId="{A7A74B05-57EB-4E06-98DB-2E893DBA8478}" type="presParOf" srcId="{EB3D8E8F-51A6-48C0-A5FA-B1F86A4F887B}" destId="{FE658FD1-4025-44DE-B7D8-C520CB138C0B}" srcOrd="4" destOrd="0" presId="urn:microsoft.com/office/officeart/2005/8/layout/cycle4"/>
    <dgm:cxn modelId="{24225481-E976-47E5-B219-CDCB9116773E}" type="presParOf" srcId="{560540CE-01B3-43F9-9BD8-0A07A49BF0F8}" destId="{47699C8D-FCA1-4921-B440-508BACCC7853}" srcOrd="1" destOrd="0" presId="urn:microsoft.com/office/officeart/2005/8/layout/cycle4"/>
    <dgm:cxn modelId="{0F68502A-271C-4805-A271-AC88826C929E}" type="presParOf" srcId="{47699C8D-FCA1-4921-B440-508BACCC7853}" destId="{C660BD80-7C65-484F-8CFC-F5F6CC84BC98}" srcOrd="0" destOrd="0" presId="urn:microsoft.com/office/officeart/2005/8/layout/cycle4"/>
    <dgm:cxn modelId="{C0491F72-6983-4F9D-9E09-1D3DADB6DB32}" type="presParOf" srcId="{47699C8D-FCA1-4921-B440-508BACCC7853}" destId="{2258C34F-67ED-4E42-BA27-04B00E43D751}" srcOrd="1" destOrd="0" presId="urn:microsoft.com/office/officeart/2005/8/layout/cycle4"/>
    <dgm:cxn modelId="{7029DB27-4952-4C31-A766-1EA0D42369AF}" type="presParOf" srcId="{47699C8D-FCA1-4921-B440-508BACCC7853}" destId="{FCF8AE76-7F8D-4EA4-AB97-54156D21BA1D}" srcOrd="2" destOrd="0" presId="urn:microsoft.com/office/officeart/2005/8/layout/cycle4"/>
    <dgm:cxn modelId="{AEE60B74-B8C8-49D2-807F-F66FBE10573B}" type="presParOf" srcId="{47699C8D-FCA1-4921-B440-508BACCC7853}" destId="{5C06EFBB-6C02-427F-8AC8-8C45BC1DFD1D}" srcOrd="3" destOrd="0" presId="urn:microsoft.com/office/officeart/2005/8/layout/cycle4"/>
    <dgm:cxn modelId="{70865CE5-E399-4326-88EF-B6488093E535}" type="presParOf" srcId="{47699C8D-FCA1-4921-B440-508BACCC7853}" destId="{D22462F3-BA8F-4BB3-BE89-24B5F18A0E0F}" srcOrd="4" destOrd="0" presId="urn:microsoft.com/office/officeart/2005/8/layout/cycle4"/>
    <dgm:cxn modelId="{2A487524-9DA5-4AF4-906E-D6EB644011D2}" type="presParOf" srcId="{560540CE-01B3-43F9-9BD8-0A07A49BF0F8}" destId="{B31225DB-8E72-4DAB-84E6-89E432930361}" srcOrd="2" destOrd="0" presId="urn:microsoft.com/office/officeart/2005/8/layout/cycle4"/>
    <dgm:cxn modelId="{0E5E1AFE-5F34-4586-B315-9DF006FE15B8}" type="presParOf" srcId="{560540CE-01B3-43F9-9BD8-0A07A49BF0F8}" destId="{F250597A-0D45-4A8D-B462-642902D8EA6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86091-E8B6-4549-B8A8-B2B673512E23}">
      <dsp:nvSpPr>
        <dsp:cNvPr id="0" name=""/>
        <dsp:cNvSpPr/>
      </dsp:nvSpPr>
      <dsp:spPr>
        <a:xfrm rot="5400000">
          <a:off x="-291091" y="160919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26F1D-FC85-4009-8A7E-4382AF98E717}">
      <dsp:nvSpPr>
        <dsp:cNvPr id="0" name=""/>
        <dsp:cNvSpPr/>
      </dsp:nvSpPr>
      <dsp:spPr>
        <a:xfrm>
          <a:off x="4430" y="783901"/>
          <a:ext cx="1729879" cy="1037927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2009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 OPL launches eBook collection</a:t>
          </a:r>
          <a:endParaRPr lang="en-US" sz="1400" b="1" kern="1200" dirty="0"/>
        </a:p>
      </dsp:txBody>
      <dsp:txXfrm>
        <a:off x="34830" y="814301"/>
        <a:ext cx="1669079" cy="977127"/>
      </dsp:txXfrm>
    </dsp:sp>
    <dsp:sp modelId="{BCC556ED-A022-4719-8F37-FCC4DDEC9245}">
      <dsp:nvSpPr>
        <dsp:cNvPr id="0" name=""/>
        <dsp:cNvSpPr/>
      </dsp:nvSpPr>
      <dsp:spPr>
        <a:xfrm rot="5400000">
          <a:off x="-291091" y="290660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1C0D4-41E7-4961-B3C9-23D55D89C37A}">
      <dsp:nvSpPr>
        <dsp:cNvPr id="0" name=""/>
        <dsp:cNvSpPr/>
      </dsp:nvSpPr>
      <dsp:spPr>
        <a:xfrm>
          <a:off x="4430" y="2081311"/>
          <a:ext cx="1729879" cy="103792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July 2010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 Hachette discontinues sale of new eBooks to libraries</a:t>
          </a:r>
          <a:endParaRPr lang="en-US" sz="1300" b="1" kern="1200" dirty="0"/>
        </a:p>
      </dsp:txBody>
      <dsp:txXfrm>
        <a:off x="34830" y="2111711"/>
        <a:ext cx="1669079" cy="977127"/>
      </dsp:txXfrm>
    </dsp:sp>
    <dsp:sp modelId="{F890A0FA-16BC-44B8-BECD-1D23F9754A56}">
      <dsp:nvSpPr>
        <dsp:cNvPr id="0" name=""/>
        <dsp:cNvSpPr/>
      </dsp:nvSpPr>
      <dsp:spPr>
        <a:xfrm rot="5400000">
          <a:off x="-291091" y="420401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87B0A-8FC6-45FD-8AB1-E1C15D95D362}">
      <dsp:nvSpPr>
        <dsp:cNvPr id="0" name=""/>
        <dsp:cNvSpPr/>
      </dsp:nvSpPr>
      <dsp:spPr>
        <a:xfrm>
          <a:off x="4430" y="3378720"/>
          <a:ext cx="1729879" cy="1037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March 2011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 HarperCollins changes licensing model to 26 circs </a:t>
          </a:r>
          <a:endParaRPr lang="en-US" sz="1300" b="1" kern="1200" dirty="0"/>
        </a:p>
      </dsp:txBody>
      <dsp:txXfrm>
        <a:off x="34830" y="3409120"/>
        <a:ext cx="1669079" cy="977127"/>
      </dsp:txXfrm>
    </dsp:sp>
    <dsp:sp modelId="{C38BF4B2-2914-46CB-9638-C350C522632D}">
      <dsp:nvSpPr>
        <dsp:cNvPr id="0" name=""/>
        <dsp:cNvSpPr/>
      </dsp:nvSpPr>
      <dsp:spPr>
        <a:xfrm>
          <a:off x="357613" y="4852722"/>
          <a:ext cx="229353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C5F67-AFCB-4DD7-A1F1-B318472D4A51}">
      <dsp:nvSpPr>
        <dsp:cNvPr id="0" name=""/>
        <dsp:cNvSpPr/>
      </dsp:nvSpPr>
      <dsp:spPr>
        <a:xfrm>
          <a:off x="4430" y="4676130"/>
          <a:ext cx="1729879" cy="103792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February 2012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Penguins terminates their contract with Overdrive</a:t>
          </a:r>
          <a:endParaRPr lang="en-US" sz="1300" b="1" kern="1200" dirty="0"/>
        </a:p>
      </dsp:txBody>
      <dsp:txXfrm>
        <a:off x="34830" y="4706530"/>
        <a:ext cx="1669079" cy="977127"/>
      </dsp:txXfrm>
    </dsp:sp>
    <dsp:sp modelId="{BCEB566B-057E-4058-ADA5-B13396F5C9B4}">
      <dsp:nvSpPr>
        <dsp:cNvPr id="0" name=""/>
        <dsp:cNvSpPr/>
      </dsp:nvSpPr>
      <dsp:spPr>
        <a:xfrm rot="16200000">
          <a:off x="2009648" y="420401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5702E-F243-4270-AABB-529F9A59EC97}">
      <dsp:nvSpPr>
        <dsp:cNvPr id="0" name=""/>
        <dsp:cNvSpPr/>
      </dsp:nvSpPr>
      <dsp:spPr>
        <a:xfrm>
          <a:off x="2305170" y="4676130"/>
          <a:ext cx="1729879" cy="103792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March 2012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Random House raises their prices by 300%</a:t>
          </a:r>
          <a:endParaRPr lang="en-US" sz="1400" b="1" kern="1200" dirty="0"/>
        </a:p>
      </dsp:txBody>
      <dsp:txXfrm>
        <a:off x="2335570" y="4706530"/>
        <a:ext cx="1669079" cy="977127"/>
      </dsp:txXfrm>
    </dsp:sp>
    <dsp:sp modelId="{498FAF0D-F5D2-47B2-BC8A-08DF7FBA22D7}">
      <dsp:nvSpPr>
        <dsp:cNvPr id="0" name=""/>
        <dsp:cNvSpPr/>
      </dsp:nvSpPr>
      <dsp:spPr>
        <a:xfrm rot="16200000">
          <a:off x="2009648" y="290660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E8FA1-D9B8-423E-AC86-9ABDF8F3A4F4}">
      <dsp:nvSpPr>
        <dsp:cNvPr id="0" name=""/>
        <dsp:cNvSpPr/>
      </dsp:nvSpPr>
      <dsp:spPr>
        <a:xfrm>
          <a:off x="2305170" y="3378720"/>
          <a:ext cx="1729879" cy="103792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September 2012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Hachette raises prices on their backlist by 220%</a:t>
          </a:r>
          <a:endParaRPr lang="en-US" sz="1300" b="1" kern="1200" dirty="0"/>
        </a:p>
      </dsp:txBody>
      <dsp:txXfrm>
        <a:off x="2335570" y="3409120"/>
        <a:ext cx="1669079" cy="977127"/>
      </dsp:txXfrm>
    </dsp:sp>
    <dsp:sp modelId="{7B3D5C70-66F6-4EAA-8493-5AC7832D9896}">
      <dsp:nvSpPr>
        <dsp:cNvPr id="0" name=""/>
        <dsp:cNvSpPr/>
      </dsp:nvSpPr>
      <dsp:spPr>
        <a:xfrm rot="16200000">
          <a:off x="2009648" y="160919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47927-293D-4B1B-B323-772B4B6B8D27}">
      <dsp:nvSpPr>
        <dsp:cNvPr id="0" name=""/>
        <dsp:cNvSpPr/>
      </dsp:nvSpPr>
      <dsp:spPr>
        <a:xfrm>
          <a:off x="2305170" y="2081311"/>
          <a:ext cx="1729879" cy="1037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November 2012 HarperCollins Canada adds their content </a:t>
          </a:r>
          <a:endParaRPr lang="en-US" sz="1300" b="1" kern="1200" dirty="0"/>
        </a:p>
      </dsp:txBody>
      <dsp:txXfrm>
        <a:off x="2335570" y="2111711"/>
        <a:ext cx="1669079" cy="977127"/>
      </dsp:txXfrm>
    </dsp:sp>
    <dsp:sp modelId="{DD3FD0C7-4BDA-4DAC-9D57-7649EBD62F99}">
      <dsp:nvSpPr>
        <dsp:cNvPr id="0" name=""/>
        <dsp:cNvSpPr/>
      </dsp:nvSpPr>
      <dsp:spPr>
        <a:xfrm>
          <a:off x="2658353" y="960492"/>
          <a:ext cx="229353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1E782-7935-4F7E-84F6-F2E7DF8CB943}">
      <dsp:nvSpPr>
        <dsp:cNvPr id="0" name=""/>
        <dsp:cNvSpPr/>
      </dsp:nvSpPr>
      <dsp:spPr>
        <a:xfrm>
          <a:off x="2305170" y="783901"/>
          <a:ext cx="1729879" cy="1037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May 2013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Hachette adds their front list titles</a:t>
          </a:r>
          <a:endParaRPr lang="en-US" sz="1400" b="1" kern="1200" dirty="0"/>
        </a:p>
      </dsp:txBody>
      <dsp:txXfrm>
        <a:off x="2335570" y="814301"/>
        <a:ext cx="1669079" cy="977127"/>
      </dsp:txXfrm>
    </dsp:sp>
    <dsp:sp modelId="{F6019194-DF5B-4747-A155-288C0E2EB7A2}">
      <dsp:nvSpPr>
        <dsp:cNvPr id="0" name=""/>
        <dsp:cNvSpPr/>
      </dsp:nvSpPr>
      <dsp:spPr>
        <a:xfrm rot="5400000">
          <a:off x="4310388" y="160919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25309-7163-4775-BAF4-B7A061109049}">
      <dsp:nvSpPr>
        <dsp:cNvPr id="0" name=""/>
        <dsp:cNvSpPr/>
      </dsp:nvSpPr>
      <dsp:spPr>
        <a:xfrm>
          <a:off x="4605910" y="783901"/>
          <a:ext cx="1729879" cy="1037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October 2013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MacMillan adds their backlist with 52 </a:t>
          </a:r>
          <a:r>
            <a:rPr lang="en-US" sz="1100" b="1" kern="1200" dirty="0" err="1" smtClean="0"/>
            <a:t>circ</a:t>
          </a:r>
          <a:r>
            <a:rPr lang="en-US" sz="1100" b="1" kern="1200" dirty="0" smtClean="0"/>
            <a:t>/2 year license</a:t>
          </a:r>
          <a:endParaRPr lang="en-US" sz="1100" b="1" kern="1200" dirty="0"/>
        </a:p>
      </dsp:txBody>
      <dsp:txXfrm>
        <a:off x="4636310" y="814301"/>
        <a:ext cx="1669079" cy="977127"/>
      </dsp:txXfrm>
    </dsp:sp>
    <dsp:sp modelId="{171FF1C6-B869-4209-B03D-64F2012864F9}">
      <dsp:nvSpPr>
        <dsp:cNvPr id="0" name=""/>
        <dsp:cNvSpPr/>
      </dsp:nvSpPr>
      <dsp:spPr>
        <a:xfrm rot="5400000">
          <a:off x="4310388" y="290660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CE606-A798-44C4-B284-423524935650}">
      <dsp:nvSpPr>
        <dsp:cNvPr id="0" name=""/>
        <dsp:cNvSpPr/>
      </dsp:nvSpPr>
      <dsp:spPr>
        <a:xfrm>
          <a:off x="4605910" y="2081311"/>
          <a:ext cx="1729879" cy="1037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December 2013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Penguin’s content returns with a one year license</a:t>
          </a:r>
          <a:endParaRPr lang="en-US" sz="1100" b="1" kern="1200" dirty="0"/>
        </a:p>
      </dsp:txBody>
      <dsp:txXfrm>
        <a:off x="4636310" y="2111711"/>
        <a:ext cx="1669079" cy="977127"/>
      </dsp:txXfrm>
    </dsp:sp>
    <dsp:sp modelId="{A4EE061D-3E2E-416E-8976-1DD7D07696B3}">
      <dsp:nvSpPr>
        <dsp:cNvPr id="0" name=""/>
        <dsp:cNvSpPr/>
      </dsp:nvSpPr>
      <dsp:spPr>
        <a:xfrm rot="5400000">
          <a:off x="4310388" y="420401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AE7F4-CAEC-4345-BAC6-5AE340212BA7}">
      <dsp:nvSpPr>
        <dsp:cNvPr id="0" name=""/>
        <dsp:cNvSpPr/>
      </dsp:nvSpPr>
      <dsp:spPr>
        <a:xfrm>
          <a:off x="4605910" y="3378720"/>
          <a:ext cx="1729879" cy="1037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2014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Penguin and Random House merge</a:t>
          </a:r>
          <a:endParaRPr lang="en-US" sz="1400" b="1" kern="1200" dirty="0"/>
        </a:p>
      </dsp:txBody>
      <dsp:txXfrm>
        <a:off x="4636310" y="3409120"/>
        <a:ext cx="1669079" cy="977127"/>
      </dsp:txXfrm>
    </dsp:sp>
    <dsp:sp modelId="{FAC3B5D1-8E9F-4620-B726-8263AD00DB15}">
      <dsp:nvSpPr>
        <dsp:cNvPr id="0" name=""/>
        <dsp:cNvSpPr/>
      </dsp:nvSpPr>
      <dsp:spPr>
        <a:xfrm>
          <a:off x="4959093" y="4852722"/>
          <a:ext cx="229353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EF620-D955-4980-9F51-17B6C4F6FD34}">
      <dsp:nvSpPr>
        <dsp:cNvPr id="0" name=""/>
        <dsp:cNvSpPr/>
      </dsp:nvSpPr>
      <dsp:spPr>
        <a:xfrm>
          <a:off x="4605910" y="4676130"/>
          <a:ext cx="1729879" cy="1037927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April 2014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OPL launches </a:t>
          </a:r>
          <a:r>
            <a:rPr lang="en-US" sz="1400" b="1" kern="1200" dirty="0" err="1" smtClean="0"/>
            <a:t>MaBiblio</a:t>
          </a:r>
          <a:endParaRPr lang="en-US" sz="1400" b="1" kern="1200" dirty="0"/>
        </a:p>
      </dsp:txBody>
      <dsp:txXfrm>
        <a:off x="4636310" y="4706530"/>
        <a:ext cx="1669079" cy="977127"/>
      </dsp:txXfrm>
    </dsp:sp>
    <dsp:sp modelId="{FF5BCE57-C716-409D-8A43-BE0FD27841A6}">
      <dsp:nvSpPr>
        <dsp:cNvPr id="0" name=""/>
        <dsp:cNvSpPr/>
      </dsp:nvSpPr>
      <dsp:spPr>
        <a:xfrm rot="16200000">
          <a:off x="6611128" y="420401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A1DD17-4BFD-4A01-B509-C1C061042FB1}">
      <dsp:nvSpPr>
        <dsp:cNvPr id="0" name=""/>
        <dsp:cNvSpPr/>
      </dsp:nvSpPr>
      <dsp:spPr>
        <a:xfrm>
          <a:off x="6906650" y="4676130"/>
          <a:ext cx="1729879" cy="1037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November 2014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Simon and Schuster titles become available with one year or two year model</a:t>
          </a:r>
          <a:endParaRPr lang="en-US" sz="1100" b="1" kern="1200" dirty="0"/>
        </a:p>
      </dsp:txBody>
      <dsp:txXfrm>
        <a:off x="6937050" y="4706530"/>
        <a:ext cx="1669079" cy="977127"/>
      </dsp:txXfrm>
    </dsp:sp>
    <dsp:sp modelId="{3C7F3225-63E2-4E2B-B91D-70F7DEB0F91C}">
      <dsp:nvSpPr>
        <dsp:cNvPr id="0" name=""/>
        <dsp:cNvSpPr/>
      </dsp:nvSpPr>
      <dsp:spPr>
        <a:xfrm rot="16200000">
          <a:off x="6611128" y="2906607"/>
          <a:ext cx="1290202" cy="1556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1B8A0-28C0-4664-89CF-5C2D0354D082}">
      <dsp:nvSpPr>
        <dsp:cNvPr id="0" name=""/>
        <dsp:cNvSpPr/>
      </dsp:nvSpPr>
      <dsp:spPr>
        <a:xfrm>
          <a:off x="6906650" y="3378720"/>
          <a:ext cx="1729879" cy="1037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 January 2016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Penguin Random House adopts Random House model of OC/OU and reduces their prices</a:t>
          </a:r>
          <a:endParaRPr lang="en-US" sz="1100" b="1" kern="1200" dirty="0"/>
        </a:p>
      </dsp:txBody>
      <dsp:txXfrm>
        <a:off x="6937050" y="3409120"/>
        <a:ext cx="1669079" cy="977127"/>
      </dsp:txXfrm>
    </dsp:sp>
    <dsp:sp modelId="{B2BC02BC-AD06-4F75-8D41-4D4F6FDC9DF5}">
      <dsp:nvSpPr>
        <dsp:cNvPr id="0" name=""/>
        <dsp:cNvSpPr/>
      </dsp:nvSpPr>
      <dsp:spPr>
        <a:xfrm>
          <a:off x="6906650" y="2081311"/>
          <a:ext cx="1729879" cy="1037927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February 2017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OPL launches express eBook collection</a:t>
          </a:r>
          <a:endParaRPr lang="en-US" sz="1400" b="1" kern="1200" dirty="0"/>
        </a:p>
      </dsp:txBody>
      <dsp:txXfrm>
        <a:off x="6937050" y="2111711"/>
        <a:ext cx="1669079" cy="977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F12A7-16E3-4BE3-8AF2-8D8EE62472FB}">
      <dsp:nvSpPr>
        <dsp:cNvPr id="0" name=""/>
        <dsp:cNvSpPr/>
      </dsp:nvSpPr>
      <dsp:spPr>
        <a:xfrm>
          <a:off x="4650635" y="2667005"/>
          <a:ext cx="2157376" cy="12679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CA" sz="1400" kern="1200" dirty="0">
            <a:solidFill>
              <a:schemeClr val="tx1"/>
            </a:solidFill>
          </a:endParaRPr>
        </a:p>
      </dsp:txBody>
      <dsp:txXfrm>
        <a:off x="5325701" y="3011850"/>
        <a:ext cx="1454457" cy="895270"/>
      </dsp:txXfrm>
    </dsp:sp>
    <dsp:sp modelId="{175D6E36-AE53-4C00-8549-6871C924E46C}">
      <dsp:nvSpPr>
        <dsp:cNvPr id="0" name=""/>
        <dsp:cNvSpPr/>
      </dsp:nvSpPr>
      <dsp:spPr>
        <a:xfrm>
          <a:off x="1093007" y="2667005"/>
          <a:ext cx="1957425" cy="12679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CA" sz="1400" b="0" kern="1200" dirty="0">
            <a:solidFill>
              <a:schemeClr val="tx1"/>
            </a:solidFill>
          </a:endParaRPr>
        </a:p>
      </dsp:txBody>
      <dsp:txXfrm>
        <a:off x="1120860" y="3011850"/>
        <a:ext cx="1314491" cy="895270"/>
      </dsp:txXfrm>
    </dsp:sp>
    <dsp:sp modelId="{BD0B4301-EE74-4D41-84DD-6B3CD8A78B4D}">
      <dsp:nvSpPr>
        <dsp:cNvPr id="0" name=""/>
        <dsp:cNvSpPr/>
      </dsp:nvSpPr>
      <dsp:spPr>
        <a:xfrm>
          <a:off x="4826814" y="76204"/>
          <a:ext cx="1957425" cy="12679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CA" sz="1400" b="0" kern="1200" dirty="0">
            <a:solidFill>
              <a:schemeClr val="tx1"/>
            </a:solidFill>
          </a:endParaRPr>
        </a:p>
      </dsp:txBody>
      <dsp:txXfrm>
        <a:off x="5441894" y="104057"/>
        <a:ext cx="1314491" cy="895270"/>
      </dsp:txXfrm>
    </dsp:sp>
    <dsp:sp modelId="{6C09ABE3-F916-4A1E-AFBD-28C6635A49FE}">
      <dsp:nvSpPr>
        <dsp:cNvPr id="0" name=""/>
        <dsp:cNvSpPr/>
      </dsp:nvSpPr>
      <dsp:spPr>
        <a:xfrm>
          <a:off x="1016804" y="76204"/>
          <a:ext cx="1957425" cy="12679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CA" sz="1400" b="0" kern="1200" dirty="0">
            <a:solidFill>
              <a:schemeClr val="tx1"/>
            </a:solidFill>
          </a:endParaRPr>
        </a:p>
      </dsp:txBody>
      <dsp:txXfrm>
        <a:off x="1044657" y="104057"/>
        <a:ext cx="1314491" cy="895270"/>
      </dsp:txXfrm>
    </dsp:sp>
    <dsp:sp modelId="{C660BD80-7C65-484F-8CFC-F5F6CC84BC98}">
      <dsp:nvSpPr>
        <dsp:cNvPr id="0" name=""/>
        <dsp:cNvSpPr/>
      </dsp:nvSpPr>
      <dsp:spPr>
        <a:xfrm>
          <a:off x="2168956" y="225856"/>
          <a:ext cx="1715719" cy="171571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kern="1200" dirty="0" smtClean="0">
              <a:solidFill>
                <a:schemeClr val="bg1"/>
              </a:solidFill>
            </a:rPr>
            <a:t>Responsive Collections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400" kern="1200" dirty="0" smtClean="0">
            <a:solidFill>
              <a:schemeClr val="accent4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kern="1200" dirty="0" smtClean="0">
              <a:solidFill>
                <a:schemeClr val="bg1"/>
              </a:solidFill>
            </a:rPr>
            <a:t>Community Driven</a:t>
          </a:r>
          <a:endParaRPr lang="en-CA" sz="1400" kern="1200" dirty="0">
            <a:solidFill>
              <a:schemeClr val="bg1"/>
            </a:solidFill>
          </a:endParaRPr>
        </a:p>
      </dsp:txBody>
      <dsp:txXfrm>
        <a:off x="2671478" y="728378"/>
        <a:ext cx="1213197" cy="1213197"/>
      </dsp:txXfrm>
    </dsp:sp>
    <dsp:sp modelId="{2258C34F-67ED-4E42-BA27-04B00E43D751}">
      <dsp:nvSpPr>
        <dsp:cNvPr id="0" name=""/>
        <dsp:cNvSpPr/>
      </dsp:nvSpPr>
      <dsp:spPr>
        <a:xfrm rot="5400000">
          <a:off x="3963924" y="225856"/>
          <a:ext cx="1715719" cy="171571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dirty="0" err="1" smtClean="0">
              <a:solidFill>
                <a:schemeClr val="bg1"/>
              </a:solidFill>
            </a:rPr>
            <a:t>Balanced</a:t>
          </a:r>
          <a:r>
            <a:rPr lang="fr-CA" sz="1400" kern="1200" dirty="0" smtClean="0">
              <a:solidFill>
                <a:schemeClr val="bg1"/>
              </a:solidFill>
            </a:rPr>
            <a:t> </a:t>
          </a:r>
          <a:r>
            <a:rPr lang="fr-CA" sz="1400" kern="1200" dirty="0" err="1" smtClean="0">
              <a:solidFill>
                <a:schemeClr val="bg1"/>
              </a:solidFill>
            </a:rPr>
            <a:t>Selection</a:t>
          </a:r>
          <a:endParaRPr lang="fr-CA" sz="1400" kern="1200" dirty="0" smtClean="0">
            <a:solidFill>
              <a:schemeClr val="bg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400" kern="1200" dirty="0" smtClean="0">
            <a:solidFill>
              <a:schemeClr val="accent4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dirty="0" smtClean="0">
              <a:solidFill>
                <a:schemeClr val="bg1"/>
              </a:solidFill>
            </a:rPr>
            <a:t>Customer </a:t>
          </a:r>
          <a:r>
            <a:rPr lang="fr-CA" sz="1400" kern="1200" dirty="0" err="1" smtClean="0">
              <a:solidFill>
                <a:schemeClr val="bg1"/>
              </a:solidFill>
            </a:rPr>
            <a:t>Driven</a:t>
          </a:r>
          <a:endParaRPr lang="en-CA" sz="1400" kern="1200" dirty="0">
            <a:solidFill>
              <a:schemeClr val="bg1"/>
            </a:solidFill>
          </a:endParaRPr>
        </a:p>
      </dsp:txBody>
      <dsp:txXfrm rot="-5400000">
        <a:off x="3963924" y="728378"/>
        <a:ext cx="1213197" cy="1213197"/>
      </dsp:txXfrm>
    </dsp:sp>
    <dsp:sp modelId="{FCF8AE76-7F8D-4EA4-AB97-54156D21BA1D}">
      <dsp:nvSpPr>
        <dsp:cNvPr id="0" name=""/>
        <dsp:cNvSpPr/>
      </dsp:nvSpPr>
      <dsp:spPr>
        <a:xfrm rot="10800000">
          <a:off x="3963924" y="2020824"/>
          <a:ext cx="1715719" cy="171571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100" kern="1200" dirty="0" smtClean="0">
            <a:solidFill>
              <a:schemeClr val="accent4"/>
            </a:solidFill>
          </a:endParaRP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dirty="0" err="1" smtClean="0">
              <a:solidFill>
                <a:schemeClr val="bg1"/>
              </a:solidFill>
            </a:rPr>
            <a:t>Responsible</a:t>
          </a:r>
          <a:r>
            <a:rPr lang="fr-CA" sz="1400" kern="1200" dirty="0" smtClean="0">
              <a:solidFill>
                <a:schemeClr val="bg1"/>
              </a:solidFill>
            </a:rPr>
            <a:t> </a:t>
          </a:r>
          <a:r>
            <a:rPr lang="fr-CA" sz="1400" kern="1200" dirty="0" err="1" smtClean="0">
              <a:solidFill>
                <a:schemeClr val="bg1"/>
              </a:solidFill>
            </a:rPr>
            <a:t>Investment</a:t>
          </a:r>
          <a:endParaRPr lang="fr-CA" sz="1400" kern="1200" dirty="0" smtClean="0">
            <a:solidFill>
              <a:schemeClr val="bg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400" kern="1200" dirty="0" smtClean="0">
            <a:solidFill>
              <a:schemeClr val="accent4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dirty="0" err="1" smtClean="0">
              <a:solidFill>
                <a:schemeClr val="bg1"/>
              </a:solidFill>
            </a:rPr>
            <a:t>Evidence</a:t>
          </a:r>
          <a:r>
            <a:rPr lang="fr-CA" sz="1400" kern="1200" dirty="0" smtClean="0">
              <a:solidFill>
                <a:schemeClr val="bg1"/>
              </a:solidFill>
            </a:rPr>
            <a:t> </a:t>
          </a:r>
          <a:r>
            <a:rPr lang="fr-CA" sz="1400" kern="1200" dirty="0" err="1" smtClean="0">
              <a:solidFill>
                <a:schemeClr val="bg1"/>
              </a:solidFill>
            </a:rPr>
            <a:t>Driven</a:t>
          </a:r>
          <a:endParaRPr lang="en-CA" sz="1400" kern="1200" dirty="0">
            <a:solidFill>
              <a:schemeClr val="bg1"/>
            </a:solidFill>
          </a:endParaRPr>
        </a:p>
      </dsp:txBody>
      <dsp:txXfrm rot="10800000">
        <a:off x="3963924" y="2020824"/>
        <a:ext cx="1213197" cy="1213197"/>
      </dsp:txXfrm>
    </dsp:sp>
    <dsp:sp modelId="{5C06EFBB-6C02-427F-8AC8-8C45BC1DFD1D}">
      <dsp:nvSpPr>
        <dsp:cNvPr id="0" name=""/>
        <dsp:cNvSpPr/>
      </dsp:nvSpPr>
      <dsp:spPr>
        <a:xfrm rot="16200000">
          <a:off x="2168956" y="2020824"/>
          <a:ext cx="1715719" cy="171571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000" kern="1200" dirty="0" smtClean="0">
            <a:solidFill>
              <a:schemeClr val="accent4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dirty="0" err="1" smtClean="0">
              <a:solidFill>
                <a:schemeClr val="bg1"/>
              </a:solidFill>
            </a:rPr>
            <a:t>Continuous</a:t>
          </a:r>
          <a:r>
            <a:rPr lang="fr-CA" sz="1400" kern="1200" dirty="0" smtClean="0">
              <a:solidFill>
                <a:schemeClr val="bg1"/>
              </a:solidFill>
            </a:rPr>
            <a:t> </a:t>
          </a:r>
          <a:r>
            <a:rPr lang="fr-CA" sz="1400" kern="1200" dirty="0" err="1" smtClean="0">
              <a:solidFill>
                <a:schemeClr val="bg1"/>
              </a:solidFill>
            </a:rPr>
            <a:t>Improvement</a:t>
          </a:r>
          <a:endParaRPr lang="fr-CA" sz="1400" kern="1200" dirty="0" smtClean="0">
            <a:solidFill>
              <a:schemeClr val="bg1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400" kern="1200" dirty="0" smtClean="0">
            <a:solidFill>
              <a:schemeClr val="accent4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dirty="0" smtClean="0">
              <a:solidFill>
                <a:schemeClr val="bg1"/>
              </a:solidFill>
            </a:rPr>
            <a:t>Relationship </a:t>
          </a:r>
          <a:r>
            <a:rPr lang="fr-CA" sz="1400" kern="1200" dirty="0" err="1" smtClean="0">
              <a:solidFill>
                <a:schemeClr val="bg1"/>
              </a:solidFill>
            </a:rPr>
            <a:t>Driven</a:t>
          </a:r>
          <a:endParaRPr lang="en-CA" sz="1400" kern="1200" dirty="0">
            <a:solidFill>
              <a:schemeClr val="bg1"/>
            </a:solidFill>
          </a:endParaRPr>
        </a:p>
      </dsp:txBody>
      <dsp:txXfrm rot="5400000">
        <a:off x="2671478" y="2020824"/>
        <a:ext cx="1213197" cy="1213197"/>
      </dsp:txXfrm>
    </dsp:sp>
    <dsp:sp modelId="{B31225DB-8E72-4DAB-84E6-89E432930361}">
      <dsp:nvSpPr>
        <dsp:cNvPr id="0" name=""/>
        <dsp:cNvSpPr/>
      </dsp:nvSpPr>
      <dsp:spPr>
        <a:xfrm>
          <a:off x="3628110" y="1624584"/>
          <a:ext cx="592378" cy="51511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0597A-0D45-4A8D-B462-642902D8EA65}">
      <dsp:nvSpPr>
        <dsp:cNvPr id="0" name=""/>
        <dsp:cNvSpPr/>
      </dsp:nvSpPr>
      <dsp:spPr>
        <a:xfrm rot="10800000">
          <a:off x="3628110" y="1822704"/>
          <a:ext cx="592378" cy="51511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D38A4-63AA-4408-8E9B-C5AE8985B850}" type="datetimeFigureOut">
              <a:rPr lang="en-CA" smtClean="0"/>
              <a:t>2018-01-29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94130-FB56-4EFF-B004-8BA33B696B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3391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C55EA29-06AC-477D-B28F-DE6F686AA413}" type="datetimeFigureOut">
              <a:rPr lang="en-CA"/>
              <a:pPr>
                <a:defRPr/>
              </a:pPr>
              <a:t>2018-01-29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AAD491-BC77-4D47-BB33-B01693A5EDA5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16026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5212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endParaRPr lang="en-CA" alt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0B7CEE-3DB5-4868-93BB-0CD7966C5141}" type="slidenum">
              <a:rPr lang="en-CA" altLang="en-US" smtClean="0"/>
              <a:pPr/>
              <a:t>10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182169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76A934-6A8A-4F54-BBB8-66BCB0C92998}" type="slidenum">
              <a:rPr lang="en-CA" altLang="en-US" smtClean="0"/>
              <a:pPr/>
              <a:t>11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156274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12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01421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13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015835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EC0732-681A-4592-9641-442907CE9831}" type="slidenum">
              <a:rPr lang="en-CA" altLang="en-US" smtClean="0"/>
              <a:pPr/>
              <a:t>14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1060881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15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10288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16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9091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17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770739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18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98094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19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8110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2525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45209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1858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57378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14764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24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76553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854558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71648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baseline="0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E1952E-AA7F-49DE-85A7-830DB163CA55}" type="slidenum">
              <a:rPr lang="en-CA" altLang="en-US" smtClean="0"/>
              <a:pPr/>
              <a:t>27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10663481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32760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29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92365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060065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30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547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4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146396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11117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99398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/>
          </a:p>
          <a:p>
            <a:endParaRPr lang="en-US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24458A-636C-4565-865B-D8450816F3B0}" type="slidenum">
              <a:rPr lang="en-CA" altLang="en-US" smtClean="0"/>
              <a:pPr/>
              <a:t>7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30995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3FA106-656D-43FD-966C-DCD8F3B563FC}" type="slidenum">
              <a:rPr lang="en-CA" altLang="en-US" smtClean="0"/>
              <a:pPr/>
              <a:t>8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178816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AD491-BC77-4D47-BB33-B01693A5EDA5}" type="slidenum">
              <a:rPr lang="en-CA" altLang="en-US" smtClean="0"/>
              <a:pPr>
                <a:defRPr/>
              </a:pPr>
              <a:t>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53557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17789" r="11801" b="88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777686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5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113151-F594-4AB5-BE66-662C9E7E03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57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764503"/>
            <a:ext cx="8229600" cy="1080321"/>
          </a:xfrm>
        </p:spPr>
        <p:txBody>
          <a:bodyPr/>
          <a:lstStyle/>
          <a:p>
            <a:r>
              <a:rPr lang="en-CA" altLang="en-US" dirty="0"/>
              <a:t>Express eBooks: Challenging the Limitations of Your eBook Collection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5" name="Picture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90" y="1988840"/>
            <a:ext cx="5571220" cy="371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426839"/>
            <a:ext cx="9144000" cy="1431161"/>
          </a:xfrm>
          <a:prstGeom prst="rect">
            <a:avLst/>
          </a:prstGeom>
          <a:solidFill>
            <a:schemeClr val="bg1"/>
          </a:solidFill>
        </p:spPr>
        <p:txBody>
          <a:bodyPr wrap="square" tIns="274320" anchor="b" anchorCtr="0">
            <a:spAutoFit/>
          </a:bodyPr>
          <a:lstStyle/>
          <a:p>
            <a:pPr algn="r"/>
            <a:r>
              <a:rPr lang="en-CA" b="1" dirty="0"/>
              <a:t>Matt Abbott</a:t>
            </a:r>
            <a:r>
              <a:rPr lang="en-CA" dirty="0"/>
              <a:t> </a:t>
            </a:r>
            <a:r>
              <a:rPr lang="en-CA" dirty="0" smtClean="0"/>
              <a:t>matt.abbott@ottawa.ca</a:t>
            </a:r>
            <a:endParaRPr lang="en-CA" dirty="0"/>
          </a:p>
          <a:p>
            <a:pPr algn="r"/>
            <a:r>
              <a:rPr lang="en-CA" b="1" dirty="0"/>
              <a:t>Amy Hoffmann </a:t>
            </a:r>
            <a:r>
              <a:rPr lang="en-CA" dirty="0" smtClean="0"/>
              <a:t>amy.hoffmann@ottawa.ca</a:t>
            </a:r>
          </a:p>
          <a:p>
            <a:pPr algn="r"/>
            <a:r>
              <a:rPr lang="en-CA" dirty="0" smtClean="0"/>
              <a:t>Ottawa Public Library 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173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611560" y="764704"/>
            <a:ext cx="8229600" cy="10806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Goal 2:  Fostering Competition within the eBook marketplace</a:t>
            </a:r>
          </a:p>
        </p:txBody>
      </p:sp>
      <p:pic>
        <p:nvPicPr>
          <p:cNvPr id="14339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22" y="1721808"/>
            <a:ext cx="7204075" cy="4786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B4C0FE-4D2A-43B4-8D7B-3AD1D38257FD}" type="slidenum">
              <a:rPr lang="en-US" altLang="en-US" smtClean="0">
                <a:solidFill>
                  <a:schemeClr val="bg1"/>
                </a:solidFill>
              </a:rPr>
              <a:pPr/>
              <a:t>10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457200" y="692150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Fostering Competition</a:t>
            </a:r>
            <a:endParaRPr lang="en-US" alt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773238"/>
            <a:ext cx="8229600" cy="435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CA" altLang="en-US" dirty="0" smtClean="0"/>
              <a:t>Single vendor monopoly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How can we help push </a:t>
            </a:r>
            <a:r>
              <a:rPr lang="en-US" altLang="en-US" dirty="0" smtClean="0"/>
              <a:t>vendors to make improvements that we want?</a:t>
            </a: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dirty="0" smtClean="0"/>
              <a:t>Have a better understanding of each platform’s advantages and disadvantages specific to our needs</a:t>
            </a:r>
          </a:p>
          <a:p>
            <a:pPr marL="0" indent="0"/>
            <a:endParaRPr lang="en-US" altLang="en-US" dirty="0" smtClean="0"/>
          </a:p>
          <a:p>
            <a:pPr>
              <a:buFontTx/>
              <a:buChar char="-"/>
            </a:pPr>
            <a:endParaRPr lang="en-CA" altLang="en-US" dirty="0" smtClean="0"/>
          </a:p>
          <a:p>
            <a:pPr>
              <a:buFontTx/>
              <a:buChar char="-"/>
            </a:pPr>
            <a:endParaRPr lang="en-US" altLang="en-US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1BA728-AE0D-4427-B523-8D88ABCCBC60}" type="slidenum">
              <a:rPr lang="en-US" altLang="en-US" smtClean="0">
                <a:solidFill>
                  <a:schemeClr val="bg1"/>
                </a:solidFill>
              </a:rPr>
              <a:pPr/>
              <a:t>11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01" y="0"/>
            <a:ext cx="6882399" cy="6888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429984"/>
            <a:ext cx="1629434" cy="20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9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Express platform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Allow us to enhance our eBook collection with minimal effect on customers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Enables the concept of offering a complementary eBook collection with a shorter loan period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dirty="0"/>
              <a:t>Customer familiarity with both platforms allows </a:t>
            </a:r>
            <a:r>
              <a:rPr lang="en-CA" altLang="en-US" dirty="0" smtClean="0"/>
              <a:t>for a softer transition if we decide to go back to a single platform</a:t>
            </a: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01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xfrm>
            <a:off x="457200" y="1052736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Additional platform – Potential Risks</a:t>
            </a:r>
            <a:endParaRPr lang="en-US" altLang="en-US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2185987"/>
            <a:ext cx="8229600" cy="435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CA" altLang="en-US" dirty="0" smtClean="0"/>
              <a:t>Can you justify an additional platform with the associated costs (is it going to enhance your collection)?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dirty="0" smtClean="0"/>
              <a:t>Is it clear to library customers as to why you have eBooks in two different places?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en-US" dirty="0" smtClean="0"/>
              <a:t>Are there any technical issues with operating two platforms simultaneously (cataloguing, DRM)?</a:t>
            </a:r>
          </a:p>
          <a:p>
            <a:pPr marL="0" indent="0"/>
            <a:endParaRPr lang="en-US" alt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56D040-7AB3-4E1C-8881-8633675925D5}" type="slidenum">
              <a:rPr lang="en-US" altLang="en-US" smtClean="0">
                <a:solidFill>
                  <a:schemeClr val="bg1"/>
                </a:solidFill>
              </a:rPr>
              <a:pPr/>
              <a:t>14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9086"/>
            <a:ext cx="8229600" cy="724942"/>
          </a:xfrm>
        </p:spPr>
        <p:txBody>
          <a:bodyPr/>
          <a:lstStyle/>
          <a:p>
            <a:r>
              <a:rPr lang="en-CA" dirty="0" smtClean="0"/>
              <a:t>Choosing an Express eBook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691" y="2003003"/>
            <a:ext cx="8229600" cy="435334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Mature platform and app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Platform could accommodate our loan parameters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Access to all of the big 5 publishers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Good statistical reporting options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Pricing in Canadian funds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Available API to integrate content into our catalogue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Provides both a French and English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Meets privacy, accessibility, and security requirements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 smtClean="0"/>
          </a:p>
          <a:p>
            <a:pPr>
              <a:buFont typeface="Arial" panose="020B0604020202020204" pitchFamily="34" charset="0"/>
              <a:buChar char="•"/>
            </a:pPr>
            <a:endParaRPr lang="en-CA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9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4942"/>
          </a:xfrm>
        </p:spPr>
        <p:txBody>
          <a:bodyPr/>
          <a:lstStyle/>
          <a:p>
            <a:r>
              <a:rPr lang="en-CA" dirty="0" err="1"/>
              <a:t>c</a:t>
            </a:r>
            <a:r>
              <a:rPr lang="en-CA" dirty="0" err="1" smtClean="0"/>
              <a:t>loudLibrary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70327"/>
            <a:ext cx="3048000" cy="54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Working with </a:t>
            </a:r>
            <a:r>
              <a:rPr lang="en-CA" dirty="0" err="1" smtClean="0"/>
              <a:t>cloudLibrary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922222"/>
            <a:ext cx="5597554" cy="1222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2711"/>
            <a:ext cx="9144000" cy="34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5" y="756686"/>
            <a:ext cx="9144000" cy="724942"/>
          </a:xfrm>
        </p:spPr>
        <p:txBody>
          <a:bodyPr/>
          <a:lstStyle/>
          <a:p>
            <a:r>
              <a:rPr lang="en-CA" sz="2800" dirty="0"/>
              <a:t>Working with </a:t>
            </a:r>
            <a:r>
              <a:rPr lang="en-CA" sz="2800" dirty="0" smtClean="0"/>
              <a:t>in-house </a:t>
            </a:r>
            <a:r>
              <a:rPr lang="en-CA" sz="2800" dirty="0"/>
              <a:t>partners to prepare 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the catalogue </a:t>
            </a:r>
            <a:r>
              <a:rPr lang="en-CA" sz="2800" dirty="0"/>
              <a:t>and website</a:t>
            </a:r>
            <a:r>
              <a:rPr lang="en-CA" dirty="0"/>
              <a:t/>
            </a:r>
            <a:br>
              <a:rPr lang="en-CA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39" y="2742462"/>
            <a:ext cx="4248150" cy="112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89" y="3872201"/>
            <a:ext cx="4229100" cy="962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306" y="2067943"/>
            <a:ext cx="4468087" cy="384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74" y="569013"/>
            <a:ext cx="8229600" cy="724942"/>
          </a:xfrm>
        </p:spPr>
        <p:txBody>
          <a:bodyPr/>
          <a:lstStyle/>
          <a:p>
            <a:r>
              <a:rPr lang="en-CA" dirty="0" smtClean="0"/>
              <a:t>Getting the word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33385"/>
            <a:ext cx="4330824" cy="4822965"/>
          </a:xfrm>
        </p:spPr>
        <p:txBody>
          <a:bodyPr/>
          <a:lstStyle/>
          <a:p>
            <a:r>
              <a:rPr lang="en-CA" dirty="0" smtClean="0"/>
              <a:t>Staff awareness and 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in-house blog post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email to supervisors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Content Services 	Manual</a:t>
            </a:r>
          </a:p>
          <a:p>
            <a:endParaRPr lang="en-CA" dirty="0"/>
          </a:p>
          <a:p>
            <a:r>
              <a:rPr lang="en-CA" dirty="0" smtClean="0"/>
              <a:t>Information for customers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help guides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news release, in-branch and social media promotion</a:t>
            </a:r>
          </a:p>
          <a:p>
            <a:r>
              <a:rPr lang="en-CA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1" r="33700"/>
          <a:stretch/>
        </p:blipFill>
        <p:spPr>
          <a:xfrm>
            <a:off x="4355976" y="1708860"/>
            <a:ext cx="4706096" cy="41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xfrm>
            <a:off x="488139" y="480865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Agenda</a:t>
            </a:r>
            <a:endParaRPr lang="en-US" altLang="en-US" dirty="0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773238"/>
            <a:ext cx="8229600" cy="435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  <a:p>
            <a:endParaRPr lang="en-CA" altLang="en-US" smtClean="0"/>
          </a:p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D1C1BC-BA39-429D-B57A-45199363E97C}" type="slidenum">
              <a:rPr lang="en-US" altLang="en-US" smtClean="0">
                <a:solidFill>
                  <a:schemeClr val="bg1"/>
                </a:solidFill>
              </a:rPr>
              <a:pPr/>
              <a:t>2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51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5" y="1321446"/>
            <a:ext cx="6984652" cy="46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A87E00-41FD-48FC-B221-01505D38AC4E}" type="slidenum">
              <a:rPr lang="en-US" altLang="en-US" smtClean="0">
                <a:solidFill>
                  <a:schemeClr val="bg1"/>
                </a:solidFill>
              </a:rPr>
              <a:pPr/>
              <a:t>20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0" y="3673599"/>
            <a:ext cx="517366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0" y="1977232"/>
            <a:ext cx="5478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791939"/>
            <a:ext cx="4607800" cy="1152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20486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03" y="188640"/>
            <a:ext cx="5076994" cy="28568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3673599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“Today </a:t>
            </a:r>
            <a:r>
              <a:rPr lang="en-US" dirty="0"/>
              <a:t>I downloaded Bibliotheca's '</a:t>
            </a:r>
            <a:r>
              <a:rPr lang="en-US" dirty="0" err="1"/>
              <a:t>cloudLibrary</a:t>
            </a:r>
            <a:r>
              <a:rPr lang="en-US" dirty="0"/>
              <a:t>' so that I could access e-books from the library.</a:t>
            </a:r>
            <a:br>
              <a:rPr lang="en-US" dirty="0"/>
            </a:br>
            <a:r>
              <a:rPr lang="en-US" dirty="0"/>
              <a:t>It took me 2 minutes exactly. Fabulous </a:t>
            </a:r>
            <a:r>
              <a:rPr lang="en-US" dirty="0" smtClean="0"/>
              <a:t>system”</a:t>
            </a:r>
          </a:p>
          <a:p>
            <a:r>
              <a:rPr lang="en-CA" dirty="0"/>
              <a:t>	</a:t>
            </a:r>
            <a:r>
              <a:rPr lang="en-CA" dirty="0" smtClean="0"/>
              <a:t>A Satisfied Customer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Express Collection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853" y="1416894"/>
            <a:ext cx="8426294" cy="45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7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44" y="485053"/>
            <a:ext cx="8229600" cy="724942"/>
          </a:xfrm>
        </p:spPr>
        <p:txBody>
          <a:bodyPr/>
          <a:lstStyle/>
          <a:p>
            <a:r>
              <a:rPr lang="en-CA" dirty="0" smtClean="0"/>
              <a:t>What worked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70" r="60220" b="24895"/>
          <a:stretch/>
        </p:blipFill>
        <p:spPr bwMode="auto">
          <a:xfrm>
            <a:off x="204881" y="1165958"/>
            <a:ext cx="4373904" cy="42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>
          <a:xfrm>
            <a:off x="4932040" y="1114539"/>
            <a:ext cx="3914362" cy="55892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" r="58118" b="30227"/>
          <a:stretch/>
        </p:blipFill>
        <p:spPr>
          <a:xfrm>
            <a:off x="468543" y="5423748"/>
            <a:ext cx="3446818" cy="14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3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698884" y="413371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What didn’t work - content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D62DA3-AC6F-4674-8F33-897EBCDF01A0}" type="slidenum">
              <a:rPr lang="en-US" altLang="en-US" smtClean="0">
                <a:solidFill>
                  <a:schemeClr val="bg1"/>
                </a:solidFill>
              </a:rPr>
              <a:pPr/>
              <a:t>23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"/>
          <a:stretch>
            <a:fillRect/>
          </a:stretch>
        </p:blipFill>
        <p:spPr bwMode="auto">
          <a:xfrm>
            <a:off x="6372200" y="2706814"/>
            <a:ext cx="2754913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/>
          <a:stretch/>
        </p:blipFill>
        <p:spPr bwMode="auto">
          <a:xfrm>
            <a:off x="395536" y="2706814"/>
            <a:ext cx="5544616" cy="25895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0" y="5016428"/>
            <a:ext cx="5544616" cy="182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2826" r="19437"/>
          <a:stretch/>
        </p:blipFill>
        <p:spPr>
          <a:xfrm>
            <a:off x="251520" y="1071303"/>
            <a:ext cx="8817014" cy="1703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573"/>
            <a:ext cx="8229600" cy="724942"/>
          </a:xfrm>
        </p:spPr>
        <p:txBody>
          <a:bodyPr/>
          <a:lstStyle/>
          <a:p>
            <a:r>
              <a:rPr lang="en-CA" dirty="0" smtClean="0"/>
              <a:t>What we’re still working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7638"/>
            <a:ext cx="6768751" cy="5179714"/>
          </a:xfrm>
        </p:spPr>
        <p:txBody>
          <a:bodyPr/>
          <a:lstStyle/>
          <a:p>
            <a:r>
              <a:rPr lang="en-CA" dirty="0" smtClean="0"/>
              <a:t>Some customers experience problems using both platforms on dedicated </a:t>
            </a:r>
            <a:r>
              <a:rPr lang="en-CA" dirty="0" err="1" smtClean="0"/>
              <a:t>eReaders</a:t>
            </a:r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44" y="2485388"/>
            <a:ext cx="7435676" cy="35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724942"/>
          </a:xfrm>
        </p:spPr>
        <p:txBody>
          <a:bodyPr/>
          <a:lstStyle/>
          <a:p>
            <a:r>
              <a:rPr lang="en-CA" dirty="0" smtClean="0"/>
              <a:t>Early data to December 31st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114846"/>
              </p:ext>
            </p:extLst>
          </p:nvPr>
        </p:nvGraphicFramePr>
        <p:xfrm>
          <a:off x="755577" y="2132857"/>
          <a:ext cx="7632847" cy="29328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79089">
                  <a:extLst>
                    <a:ext uri="{9D8B030D-6E8A-4147-A177-3AD203B41FA5}">
                      <a16:colId xmlns:a16="http://schemas.microsoft.com/office/drawing/2014/main" xmlns="" val="1710967332"/>
                    </a:ext>
                  </a:extLst>
                </a:gridCol>
                <a:gridCol w="1320841">
                  <a:extLst>
                    <a:ext uri="{9D8B030D-6E8A-4147-A177-3AD203B41FA5}">
                      <a16:colId xmlns:a16="http://schemas.microsoft.com/office/drawing/2014/main" xmlns="" val="3149270174"/>
                    </a:ext>
                  </a:extLst>
                </a:gridCol>
                <a:gridCol w="1660334">
                  <a:extLst>
                    <a:ext uri="{9D8B030D-6E8A-4147-A177-3AD203B41FA5}">
                      <a16:colId xmlns:a16="http://schemas.microsoft.com/office/drawing/2014/main" xmlns="" val="71440013"/>
                    </a:ext>
                  </a:extLst>
                </a:gridCol>
                <a:gridCol w="1439595">
                  <a:extLst>
                    <a:ext uri="{9D8B030D-6E8A-4147-A177-3AD203B41FA5}">
                      <a16:colId xmlns:a16="http://schemas.microsoft.com/office/drawing/2014/main" xmlns="" val="694089296"/>
                    </a:ext>
                  </a:extLst>
                </a:gridCol>
                <a:gridCol w="1432988">
                  <a:extLst>
                    <a:ext uri="{9D8B030D-6E8A-4147-A177-3AD203B41FA5}">
                      <a16:colId xmlns:a16="http://schemas.microsoft.com/office/drawing/2014/main" xmlns="" val="3149754605"/>
                    </a:ext>
                  </a:extLst>
                </a:gridCol>
              </a:tblGrid>
              <a:tr h="1182436">
                <a:tc>
                  <a:txBody>
                    <a:bodyPr/>
                    <a:lstStyle/>
                    <a:p>
                      <a:pPr algn="ctr"/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Users in 2017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Copies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CKOs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95646201"/>
                  </a:ext>
                </a:extLst>
              </a:tr>
              <a:tr h="813812">
                <a:tc>
                  <a:txBody>
                    <a:bodyPr/>
                    <a:lstStyle/>
                    <a:p>
                      <a:pPr algn="ctr"/>
                      <a:r>
                        <a:rPr lang="en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Requestable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40,626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40,772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78,707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871,885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4111258"/>
                  </a:ext>
                </a:extLst>
              </a:tr>
              <a:tr h="93663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 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14,276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414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2,189</a:t>
                      </a:r>
                    </a:p>
                  </a:txBody>
                  <a:tcPr marL="57150" marR="57150" marT="47625" marB="571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32,849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33684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7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457200" y="692150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dirty="0"/>
              <a:t>Early Circulation </a:t>
            </a:r>
            <a:r>
              <a:rPr lang="en-CA" dirty="0" smtClean="0"/>
              <a:t>Stats by model</a:t>
            </a:r>
            <a:endParaRPr lang="en-CA" altLang="en-US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592461"/>
              </p:ext>
            </p:extLst>
          </p:nvPr>
        </p:nvGraphicFramePr>
        <p:xfrm>
          <a:off x="-18257" y="1772816"/>
          <a:ext cx="9180514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xmlns="" val="68468636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331501367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45507261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17358332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28704358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391714778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59084433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125174692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3863103656"/>
                    </a:ext>
                  </a:extLst>
                </a:gridCol>
                <a:gridCol w="755578">
                  <a:extLst>
                    <a:ext uri="{9D8B030D-6E8A-4147-A177-3AD203B41FA5}">
                      <a16:colId xmlns:a16="http://schemas.microsoft.com/office/drawing/2014/main" xmlns="" val="1026586466"/>
                    </a:ext>
                  </a:extLst>
                </a:gridCol>
              </a:tblGrid>
              <a:tr h="953327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Title</a:t>
                      </a:r>
                      <a:endParaRPr lang="en-CA" sz="16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Author</a:t>
                      </a:r>
                      <a:endParaRPr lang="en-CA" sz="16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Cost</a:t>
                      </a:r>
                      <a:endParaRPr lang="en-CA" sz="16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Express copies</a:t>
                      </a:r>
                      <a:endParaRPr lang="en-CA" sz="16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CKOs</a:t>
                      </a:r>
                      <a:endParaRPr lang="en-CA" sz="16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err="1" smtClean="0"/>
                        <a:t>Requestable</a:t>
                      </a:r>
                      <a:r>
                        <a:rPr lang="en-CA" sz="1400" dirty="0" smtClean="0"/>
                        <a:t> copies</a:t>
                      </a:r>
                      <a:endParaRPr lang="en-CA" sz="14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CKOs</a:t>
                      </a:r>
                      <a:endParaRPr lang="en-CA" sz="16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Express cost/</a:t>
                      </a:r>
                    </a:p>
                    <a:p>
                      <a:pPr algn="ctr"/>
                      <a:r>
                        <a:rPr lang="en-CA" sz="1600" dirty="0" err="1" smtClean="0"/>
                        <a:t>circ</a:t>
                      </a:r>
                      <a:endParaRPr lang="en-CA" sz="16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 err="1" smtClean="0"/>
                        <a:t>Requestable</a:t>
                      </a:r>
                      <a:r>
                        <a:rPr lang="en-CA" sz="1400" baseline="0" dirty="0" smtClean="0"/>
                        <a:t> </a:t>
                      </a:r>
                      <a:r>
                        <a:rPr lang="en-CA" sz="1400" dirty="0" smtClean="0"/>
                        <a:t>cost/</a:t>
                      </a:r>
                    </a:p>
                    <a:p>
                      <a:pPr algn="ctr"/>
                      <a:r>
                        <a:rPr lang="en-CA" sz="1400" dirty="0" err="1" smtClean="0"/>
                        <a:t>circ</a:t>
                      </a:r>
                      <a:endParaRPr lang="en-CA" sz="1400" dirty="0"/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Model</a:t>
                      </a:r>
                      <a:endParaRPr lang="en-CA" sz="1600" dirty="0"/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3348383513"/>
                  </a:ext>
                </a:extLst>
              </a:tr>
              <a:tr h="695489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CA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Fix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Baldacci, David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$87.00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259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2.69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$5.03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OC/OU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 anchor="ctr"/>
                </a:tc>
                <a:extLst>
                  <a:ext uri="{0D108BD9-81ED-4DB2-BD59-A6C34878D82A}">
                    <a16:rowId xmlns:a16="http://schemas.microsoft.com/office/drawing/2014/main" xmlns="" val="1702284972"/>
                  </a:ext>
                </a:extLst>
              </a:tr>
              <a:tr h="6954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Woman in Cabin 10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n-CA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Ruth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$18.99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$0.52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$0.83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year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 anchor="ctr"/>
                </a:tc>
                <a:extLst>
                  <a:ext uri="{0D108BD9-81ED-4DB2-BD59-A6C34878D82A}">
                    <a16:rowId xmlns:a16="http://schemas.microsoft.com/office/drawing/2014/main" xmlns="" val="1869901253"/>
                  </a:ext>
                </a:extLst>
              </a:tr>
              <a:tr h="685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Alice</a:t>
                      </a:r>
                      <a:r>
                        <a:rPr lang="en-CA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Network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Quinn, 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$16.99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lang="en-CA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CA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expired)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286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</a:t>
                      </a:r>
                    </a:p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expired)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$0.59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$2.41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r>
                        <a:rPr lang="en-CA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 anchor="ctr"/>
                </a:tc>
                <a:extLst>
                  <a:ext uri="{0D108BD9-81ED-4DB2-BD59-A6C34878D82A}">
                    <a16:rowId xmlns:a16="http://schemas.microsoft.com/office/drawing/2014/main" xmlns="" val="1400645519"/>
                  </a:ext>
                </a:extLst>
              </a:tr>
              <a:tr h="6421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Norse</a:t>
                      </a:r>
                      <a:r>
                        <a:rPr lang="en-CA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Mythology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Gaiman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Neil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$60.00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$2.55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$2.90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CA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</a:t>
                      </a:r>
                      <a:r>
                        <a:rPr lang="en-CA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2 years</a:t>
                      </a:r>
                      <a:endParaRPr lang="en-C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 anchor="ctr"/>
                </a:tc>
                <a:extLst>
                  <a:ext uri="{0D108BD9-81ED-4DB2-BD59-A6C34878D82A}">
                    <a16:rowId xmlns:a16="http://schemas.microsoft.com/office/drawing/2014/main" xmlns="" val="2209546654"/>
                  </a:ext>
                </a:extLst>
              </a:tr>
            </a:tbl>
          </a:graphicData>
        </a:graphic>
      </p:graphicFrame>
      <p:sp>
        <p:nvSpPr>
          <p:cNvPr id="2670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2C6CF7-17B0-4AD4-A5E4-47E32A3CCFA5}" type="slidenum">
              <a:rPr lang="en-US" altLang="en-US" smtClean="0">
                <a:solidFill>
                  <a:schemeClr val="bg1"/>
                </a:solidFill>
              </a:rPr>
              <a:pPr/>
              <a:t>26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C275C6-844B-499D-8D4A-7D65A6BE1977}" type="slidenum">
              <a:rPr lang="en-US" altLang="en-US" smtClean="0">
                <a:solidFill>
                  <a:schemeClr val="bg1"/>
                </a:solidFill>
              </a:rPr>
              <a:pPr/>
              <a:t>27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8857" y="534583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/>
              <a:t>You knew it was coming…</a:t>
            </a:r>
            <a:endParaRPr lang="en-CA" sz="3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08"/>
          <a:stretch/>
        </p:blipFill>
        <p:spPr>
          <a:xfrm>
            <a:off x="1886426" y="1196752"/>
            <a:ext cx="5733574" cy="542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Did we meet our goals?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45776"/>
            <a:ext cx="8229600" cy="4353347"/>
          </a:xfrm>
        </p:spPr>
        <p:txBody>
          <a:bodyPr/>
          <a:lstStyle/>
          <a:p>
            <a:r>
              <a:rPr lang="en-CA" altLang="en-US" dirty="0"/>
              <a:t>Goal 1:  </a:t>
            </a:r>
            <a:r>
              <a:rPr lang="en-CA" altLang="en-US" dirty="0" smtClean="0"/>
              <a:t>Enhancing access to eBooks</a:t>
            </a:r>
            <a:endParaRPr lang="en-CA" dirty="0" smtClean="0"/>
          </a:p>
          <a:p>
            <a:endParaRPr lang="en-CA" dirty="0"/>
          </a:p>
          <a:p>
            <a:r>
              <a:rPr lang="en-CA" altLang="en-US" dirty="0"/>
              <a:t>Goal 2:  Fostering Competition within the eBook </a:t>
            </a:r>
            <a:r>
              <a:rPr lang="en-CA" altLang="en-US" dirty="0" smtClean="0"/>
              <a:t>		   marketplace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2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914400" y="399257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Questions?</a:t>
            </a:r>
          </a:p>
        </p:txBody>
      </p:sp>
      <p:pic>
        <p:nvPicPr>
          <p:cNvPr id="3379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5"/>
            <a:ext cx="6529387" cy="435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76C19B-890B-4E26-A0FE-668C47993289}" type="slidenum">
              <a:rPr lang="en-US" altLang="en-US" smtClean="0">
                <a:solidFill>
                  <a:schemeClr val="bg1"/>
                </a:solidFill>
              </a:rPr>
              <a:pPr/>
              <a:t>29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7744" y="56765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CA" b="1" dirty="0"/>
              <a:t>Matt Abbott </a:t>
            </a:r>
            <a:r>
              <a:rPr lang="en-CA" dirty="0"/>
              <a:t>matt.abbott@ottawa.ca</a:t>
            </a:r>
          </a:p>
          <a:p>
            <a:pPr algn="r"/>
            <a:r>
              <a:rPr lang="en-CA" b="1" dirty="0"/>
              <a:t>Amy Hoffmann </a:t>
            </a:r>
            <a:r>
              <a:rPr lang="en-CA" dirty="0"/>
              <a:t>amy.hoffmann@ottawa.ca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are express eBooks?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We’re glad you asked!</a:t>
            </a:r>
          </a:p>
          <a:p>
            <a:endParaRPr lang="en-CA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 smtClean="0"/>
              <a:t>Secondary eBook platform in addition to our Overdrive platform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 smtClean="0"/>
              <a:t>Bestsellers and high demand titles already in our </a:t>
            </a:r>
            <a:r>
              <a:rPr lang="en-CA" dirty="0" err="1" smtClean="0"/>
              <a:t>requestable</a:t>
            </a:r>
            <a:r>
              <a:rPr lang="en-CA" smtClean="0"/>
              <a:t> </a:t>
            </a:r>
            <a:r>
              <a:rPr lang="en-CA" dirty="0" smtClean="0"/>
              <a:t>collection</a:t>
            </a:r>
            <a:endParaRPr lang="en-CA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 smtClean="0"/>
              <a:t>7 </a:t>
            </a:r>
            <a:r>
              <a:rPr lang="en-CA" dirty="0"/>
              <a:t>days loans, no holds, maximum 2 checkouts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3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xfrm>
            <a:off x="19254" y="543272"/>
            <a:ext cx="91440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Thank you</a:t>
            </a:r>
          </a:p>
        </p:txBody>
      </p:sp>
      <p:pic>
        <p:nvPicPr>
          <p:cNvPr id="2867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201146" cy="48212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CD880D-1474-4313-AAC3-A8083ED39EF4}" type="slidenum">
              <a:rPr lang="en-US" altLang="en-US" smtClean="0">
                <a:solidFill>
                  <a:schemeClr val="bg1"/>
                </a:solidFill>
              </a:rPr>
              <a:pPr/>
              <a:t>30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39315"/>
              </p:ext>
            </p:extLst>
          </p:nvPr>
        </p:nvGraphicFramePr>
        <p:xfrm>
          <a:off x="323528" y="358304"/>
          <a:ext cx="8640960" cy="6497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83854"/>
            <a:ext cx="8229600" cy="724942"/>
          </a:xfrm>
        </p:spPr>
        <p:txBody>
          <a:bodyPr/>
          <a:lstStyle/>
          <a:p>
            <a:r>
              <a:rPr lang="en-CA" dirty="0" smtClean="0"/>
              <a:t>eBooks: an Ottawa PL history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6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952500" y="545908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Content Services Collection Framework 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 bwMode="auto">
          <a:xfrm>
            <a:off x="0" y="945721"/>
            <a:ext cx="9144000" cy="57757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  <a:p>
            <a:endParaRPr lang="en-CA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pPr algn="ctr">
              <a:spcBef>
                <a:spcPts val="2400"/>
              </a:spcBef>
            </a:pPr>
            <a:r>
              <a:rPr lang="en-US" altLang="en-US" sz="2200" dirty="0" smtClean="0"/>
              <a:t>	We are responsible for meeting the library service needs of the community in an efficient, effective and </a:t>
            </a:r>
            <a:r>
              <a:rPr lang="en-US" altLang="en-US" sz="2200" b="1" dirty="0" smtClean="0"/>
              <a:t>fiscally                   responsive manner</a:t>
            </a:r>
            <a:r>
              <a:rPr lang="en-US" altLang="en-US" sz="2200" dirty="0" smtClean="0"/>
              <a:t>.</a:t>
            </a:r>
          </a:p>
          <a:p>
            <a:endParaRPr lang="en-US" alt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991105-4E26-4CE3-B9A9-48A88D88C375}" type="slidenum">
              <a:rPr lang="en-US" altLang="en-US" smtClean="0">
                <a:solidFill>
                  <a:schemeClr val="bg1"/>
                </a:solidFill>
              </a:rPr>
              <a:pPr/>
              <a:t>5</a:t>
            </a:fld>
            <a:endParaRPr lang="en-US" alt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12491577"/>
              </p:ext>
            </p:extLst>
          </p:nvPr>
        </p:nvGraphicFramePr>
        <p:xfrm>
          <a:off x="647700" y="1364913"/>
          <a:ext cx="78486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own Arrow 6"/>
          <p:cNvSpPr/>
          <p:nvPr/>
        </p:nvSpPr>
        <p:spPr>
          <a:xfrm>
            <a:off x="3771900" y="2667000"/>
            <a:ext cx="228600" cy="22860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067300" y="2667000"/>
            <a:ext cx="228600" cy="22860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9" name="Down Arrow 8"/>
          <p:cNvSpPr/>
          <p:nvPr/>
        </p:nvSpPr>
        <p:spPr>
          <a:xfrm>
            <a:off x="3783585" y="4019978"/>
            <a:ext cx="228600" cy="22860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10" name="Down Arrow 9"/>
          <p:cNvSpPr/>
          <p:nvPr/>
        </p:nvSpPr>
        <p:spPr>
          <a:xfrm>
            <a:off x="5181600" y="4016055"/>
            <a:ext cx="228600" cy="22860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035824" y="4343400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 smtClean="0"/>
              <a:t>Checklists</a:t>
            </a:r>
          </a:p>
          <a:p>
            <a:r>
              <a:rPr lang="en-CA" sz="1500" dirty="0" smtClean="0"/>
              <a:t>Performance</a:t>
            </a:r>
          </a:p>
          <a:p>
            <a:r>
              <a:rPr lang="en-CA" sz="1500" dirty="0" smtClean="0"/>
              <a:t>Measurements</a:t>
            </a:r>
          </a:p>
          <a:p>
            <a:r>
              <a:rPr lang="en-CA" sz="1500" dirty="0" smtClean="0"/>
              <a:t>Cost/Benefit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4343400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 smtClean="0"/>
              <a:t>Internal Services</a:t>
            </a:r>
          </a:p>
          <a:p>
            <a:r>
              <a:rPr lang="en-CA" sz="1500" dirty="0" smtClean="0"/>
              <a:t>External Services</a:t>
            </a:r>
            <a:endParaRPr lang="en-CA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1579579"/>
            <a:ext cx="1152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 smtClean="0"/>
              <a:t>Material Selection Criteria</a:t>
            </a:r>
            <a:endParaRPr lang="en-CA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6215844" y="1587281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 smtClean="0"/>
              <a:t>Targets for various audiences and formats</a:t>
            </a:r>
            <a:endParaRPr lang="en-CA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EEDD62-E0C5-4AA2-A0F2-0ED6989616E7}" type="slidenum">
              <a:rPr lang="en-US" altLang="en-US" smtClean="0">
                <a:solidFill>
                  <a:schemeClr val="bg1"/>
                </a:solidFill>
              </a:rPr>
              <a:pPr/>
              <a:t>6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514511"/>
              </p:ext>
            </p:extLst>
          </p:nvPr>
        </p:nvGraphicFramePr>
        <p:xfrm>
          <a:off x="-1" y="2000"/>
          <a:ext cx="9144000" cy="6927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633">
                  <a:extLst>
                    <a:ext uri="{9D8B030D-6E8A-4147-A177-3AD203B41FA5}">
                      <a16:colId xmlns:a16="http://schemas.microsoft.com/office/drawing/2014/main" xmlns="" val="67406763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9586369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88282493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354279430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79385801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32131629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65442388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63553384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1209992644"/>
                    </a:ext>
                  </a:extLst>
                </a:gridCol>
                <a:gridCol w="683567">
                  <a:extLst>
                    <a:ext uri="{9D8B030D-6E8A-4147-A177-3AD203B41FA5}">
                      <a16:colId xmlns:a16="http://schemas.microsoft.com/office/drawing/2014/main" xmlns="" val="1735634034"/>
                    </a:ext>
                  </a:extLst>
                </a:gridCol>
              </a:tblGrid>
              <a:tr h="884607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Publisher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Copies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</a:t>
                      </a: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Cost/</a:t>
                      </a:r>
                    </a:p>
                    <a:p>
                      <a:pPr algn="ctr"/>
                      <a:r>
                        <a:rPr lang="en-CA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</a:t>
                      </a: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5741927"/>
                  </a:ext>
                </a:extLst>
              </a:tr>
              <a:tr h="448447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Circulation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9936564"/>
                  </a:ext>
                </a:extLst>
              </a:tr>
              <a:tr h="4484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Hachette</a:t>
                      </a: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OC/OU</a:t>
                      </a:r>
                    </a:p>
                    <a:p>
                      <a:pPr algn="ctr"/>
                      <a:endParaRPr lang="en-CA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$45.35</a:t>
                      </a: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copies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$1315.15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$0.72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1321814"/>
                  </a:ext>
                </a:extLst>
              </a:tr>
              <a:tr h="592027"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$1315.15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5204823"/>
                  </a:ext>
                </a:extLst>
              </a:tr>
              <a:tr h="448447"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Penguin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year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$20.17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$1895.98</a:t>
                      </a: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$1.04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3301322"/>
                  </a:ext>
                </a:extLst>
              </a:tr>
              <a:tr h="448447"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$403.40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$584.93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$584.93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$322.72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974068"/>
                  </a:ext>
                </a:extLst>
              </a:tr>
              <a:tr h="448447"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House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OC/OU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$85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copies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$2465</a:t>
                      </a: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$1.36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381805"/>
                  </a:ext>
                </a:extLst>
              </a:tr>
              <a:tr h="448447"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$2465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478631"/>
                  </a:ext>
                </a:extLst>
              </a:tr>
              <a:tr h="448447"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HarperCollins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r>
                        <a:rPr lang="en-CA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$25.20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$1764</a:t>
                      </a: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$0.97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7508680"/>
                  </a:ext>
                </a:extLst>
              </a:tr>
              <a:tr h="448447"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$352.80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$579.60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$554.40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$277.20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794260"/>
                  </a:ext>
                </a:extLst>
              </a:tr>
              <a:tr h="448447">
                <a:tc rowSpan="4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MacMillan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CA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$2160</a:t>
                      </a: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$1.19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2647995"/>
                  </a:ext>
                </a:extLst>
              </a:tr>
              <a:tr h="448447"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$720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$660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$360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7378787"/>
                  </a:ext>
                </a:extLst>
              </a:tr>
              <a:tr h="448447"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years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$2940</a:t>
                      </a:r>
                    </a:p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$1.62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7809553"/>
                  </a:ext>
                </a:extLst>
              </a:tr>
              <a:tr h="448447"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$1200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$540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$1200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$2940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197836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611560" y="576640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Goal 1:  Enhancing access to eBooks</a:t>
            </a:r>
            <a:endParaRPr lang="en-US" altLang="en-US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91F3B9-7CC1-4FB3-A69E-F74220813C5A}" type="slidenum">
              <a:rPr lang="en-US" altLang="en-US" smtClean="0">
                <a:solidFill>
                  <a:schemeClr val="bg1"/>
                </a:solidFill>
              </a:rPr>
              <a:pPr/>
              <a:t>7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74303"/>
            <a:ext cx="7721848" cy="4691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457200" y="615280"/>
            <a:ext cx="8229600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2013 – Dan Brown Inferno</a:t>
            </a:r>
            <a:endParaRPr lang="en-US" altLang="en-US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772816"/>
            <a:ext cx="7354888" cy="5085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/>
          </a:p>
          <a:p>
            <a:endParaRPr lang="en-CA" altLang="en-US" dirty="0" smtClean="0"/>
          </a:p>
          <a:p>
            <a:endParaRPr lang="en-CA" altLang="en-US" dirty="0" smtClean="0"/>
          </a:p>
          <a:p>
            <a:endParaRPr lang="en-CA" altLang="en-US" dirty="0" smtClean="0"/>
          </a:p>
          <a:p>
            <a:endParaRPr lang="en-CA" altLang="en-US" dirty="0" smtClean="0"/>
          </a:p>
          <a:p>
            <a:endParaRPr lang="en-CA" altLang="en-US" dirty="0" smtClean="0"/>
          </a:p>
          <a:p>
            <a:r>
              <a:rPr lang="en-CA" altLang="en-US" dirty="0" smtClean="0"/>
              <a:t>2013: Purchased 30 copies x $85.00 = $2,550</a:t>
            </a:r>
          </a:p>
          <a:p>
            <a:r>
              <a:rPr lang="en-CA" altLang="en-US" dirty="0" smtClean="0"/>
              <a:t>		445 holds (15:1 ratio or approx. 9-10 month 	wait)</a:t>
            </a:r>
          </a:p>
          <a:p>
            <a:r>
              <a:rPr lang="en-CA" altLang="en-US" dirty="0" smtClean="0"/>
              <a:t>2018:  2,922 checkouts - $0.87 per click</a:t>
            </a:r>
            <a:endParaRPr lang="en-US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281C34-6A46-48F6-9C2B-C53C96E439F4}" type="slidenum">
              <a:rPr lang="en-US" altLang="en-US" smtClean="0">
                <a:solidFill>
                  <a:schemeClr val="bg1"/>
                </a:solidFill>
              </a:rPr>
              <a:pPr/>
              <a:t>8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102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2801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465"/>
            <a:ext cx="8229600" cy="4353347"/>
          </a:xfrm>
        </p:spPr>
        <p:txBody>
          <a:bodyPr/>
          <a:lstStyle/>
          <a:p>
            <a:r>
              <a:rPr lang="en-CA" dirty="0"/>
              <a:t>T</a:t>
            </a:r>
            <a:r>
              <a:rPr lang="en-CA" dirty="0" smtClean="0"/>
              <a:t>his will vary by library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13151-F594-4AB5-BE66-662C9E7E0377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20888"/>
            <a:ext cx="7158955" cy="356477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457200" y="723838"/>
            <a:ext cx="8229600" cy="7249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Goal 1:  Offering reasonable access while adhering to budgetary constraints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938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L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OPL_Presentation_template</Template>
  <TotalTime>6123</TotalTime>
  <Words>897</Words>
  <Application>Microsoft Macintosh PowerPoint</Application>
  <PresentationFormat>On-screen Show (4:3)</PresentationFormat>
  <Paragraphs>377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Calibri</vt:lpstr>
      <vt:lpstr>Arial</vt:lpstr>
      <vt:lpstr>OPL_Presentation_template</vt:lpstr>
      <vt:lpstr>Express eBooks: Challenging the Limitations of Your eBook Collection</vt:lpstr>
      <vt:lpstr>Agenda</vt:lpstr>
      <vt:lpstr>What are express eBooks?</vt:lpstr>
      <vt:lpstr>eBooks: an Ottawa PL history </vt:lpstr>
      <vt:lpstr>Content Services Collection Framework </vt:lpstr>
      <vt:lpstr>PowerPoint Presentation</vt:lpstr>
      <vt:lpstr>Goal 1:  Enhancing access to eBooks</vt:lpstr>
      <vt:lpstr>2013 – Dan Brown Inferno</vt:lpstr>
      <vt:lpstr>Goal 1:  Offering reasonable access while adhering to budgetary constraints</vt:lpstr>
      <vt:lpstr>Goal 2:  Fostering Competition within the eBook marketplace</vt:lpstr>
      <vt:lpstr>Fostering Competition</vt:lpstr>
      <vt:lpstr>PowerPoint Presentation</vt:lpstr>
      <vt:lpstr>Express platform idea</vt:lpstr>
      <vt:lpstr>Additional platform – Potential Risks</vt:lpstr>
      <vt:lpstr>Choosing an Express eBook platform</vt:lpstr>
      <vt:lpstr>cloudLibrary</vt:lpstr>
      <vt:lpstr>Working with cloudLibrary</vt:lpstr>
      <vt:lpstr>Working with in-house partners to prepare  the catalogue and website </vt:lpstr>
      <vt:lpstr>Getting the word out</vt:lpstr>
      <vt:lpstr>PowerPoint Presentation</vt:lpstr>
      <vt:lpstr>Express Collection</vt:lpstr>
      <vt:lpstr>What worked</vt:lpstr>
      <vt:lpstr>What didn’t work - content</vt:lpstr>
      <vt:lpstr>What we’re still working on</vt:lpstr>
      <vt:lpstr>Early data to December 31st</vt:lpstr>
      <vt:lpstr>Early Circulation Stats by model</vt:lpstr>
      <vt:lpstr>PowerPoint Presentation</vt:lpstr>
      <vt:lpstr>Did we meet our goals?</vt:lpstr>
      <vt:lpstr>Questions?</vt:lpstr>
      <vt:lpstr>Thank you</vt:lpstr>
    </vt:vector>
  </TitlesOfParts>
  <Company>City of Ottawa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ITS</dc:creator>
  <cp:lastModifiedBy>Amy Hoffmann</cp:lastModifiedBy>
  <cp:revision>380</cp:revision>
  <cp:lastPrinted>2018-01-22T17:59:57Z</cp:lastPrinted>
  <dcterms:created xsi:type="dcterms:W3CDTF">2012-07-12T14:46:32Z</dcterms:created>
  <dcterms:modified xsi:type="dcterms:W3CDTF">2018-01-29T21:03:12Z</dcterms:modified>
</cp:coreProperties>
</file>