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0820" l="30781" r="0" t="22217"/>
          <a:stretch/>
        </p:blipFill>
        <p:spPr>
          <a:xfrm>
            <a:off x="1905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867313" y="2696725"/>
            <a:ext cx="7296900" cy="1412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42950" rotWithShape="0" algn="bl" dir="1680000" dist="123825">
              <a:srgbClr val="434343">
                <a:alpha val="6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800" y="228075"/>
            <a:ext cx="4000501" cy="46174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type="ctrTitle"/>
          </p:nvPr>
        </p:nvSpPr>
        <p:spPr>
          <a:xfrm>
            <a:off x="2895600" y="1490125"/>
            <a:ext cx="3576300" cy="20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000000"/>
                </a:solidFill>
              </a:rPr>
              <a:t>Mindful</a:t>
            </a:r>
            <a:r>
              <a:rPr lang="en-GB" sz="8100">
                <a:solidFill>
                  <a:srgbClr val="000000"/>
                </a:solidFill>
              </a:rPr>
              <a:t> </a:t>
            </a:r>
            <a:endParaRPr sz="8100">
              <a:solidFill>
                <a:srgbClr val="000000"/>
              </a:solidFill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3D Printing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0638" l="0" r="0" t="4994"/>
          <a:stretch/>
        </p:blipFill>
        <p:spPr>
          <a:xfrm>
            <a:off x="0" y="0"/>
            <a:ext cx="9143994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" y="0"/>
            <a:ext cx="914267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7813" l="0" r="0" t="780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2778750" y="1277100"/>
            <a:ext cx="3606900" cy="265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1389375" y="1326225"/>
            <a:ext cx="6308400" cy="26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Stacey Lapp</a:t>
            </a:r>
            <a:endParaRPr sz="24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slapp2@uwo.ca</a:t>
            </a:r>
            <a:endParaRPr sz="1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FIMS Graduate Library</a:t>
            </a:r>
            <a:endParaRPr sz="1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University of Western Ontario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