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5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D47DC-1268-493A-92C6-6094E17E6C5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9A81-AF33-4235-B4D4-D9FDF6FBD6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01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44B4-D03E-4961-BC93-1C01CFA11ED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A9E8-0AA6-4120-AC47-8D1ED50CC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2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A9E8-0AA6-4120-AC47-8D1ED50CC53B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78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6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476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530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27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81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96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31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547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3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475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AE2E-074D-4D2A-ACD6-752C5C4B60E5}" type="datetimeFigureOut">
              <a:rPr lang="en-CA" smtClean="0"/>
              <a:pPr/>
              <a:t>29/01/2018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200F-D700-447F-85E2-02DB3D33A8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62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DFB6-01B2-40CA-B517-4C04C1ED5C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9D75-8B64-47AE-880D-D2FD9E0B694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iyori13/6196938171" TargetMode="External"/><Relationship Id="rId2" Type="http://schemas.openxmlformats.org/officeDocument/2006/relationships/hyperlink" Target="https://www.flickr.com/photos/jesscross/409231714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yluminette.com/en-ca" TargetMode="External"/><Relationship Id="rId5" Type="http://schemas.openxmlformats.org/officeDocument/2006/relationships/hyperlink" Target="http://www.creative-commons-images.com/clipboard/terms-and-conditions.html" TargetMode="External"/><Relationship Id="rId4" Type="http://schemas.openxmlformats.org/officeDocument/2006/relationships/hyperlink" Target="http://www.thelastamericanvagabond.com/politics/bannon-white-hous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Beat the Winter Blues </a:t>
            </a:r>
            <a:endParaRPr lang="en-CA" sz="5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8784976" cy="1152128"/>
          </a:xfrm>
        </p:spPr>
        <p:txBody>
          <a:bodyPr>
            <a:normAutofit fontScale="92500" lnSpcReduction="20000"/>
          </a:bodyPr>
          <a:lstStyle/>
          <a:p>
            <a:r>
              <a:rPr lang="en-CA" sz="4800" dirty="0" smtClean="0"/>
              <a:t>Wearable Light Therapy at the Library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620688"/>
            <a:ext cx="1962150" cy="17907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Shape 103" descr="twitter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499527" y="6349387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695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Creating a Station</a:t>
            </a:r>
            <a:endParaRPr lang="en-CA" sz="54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hape 103" descr="twitter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99527" y="6349387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8" y="1721535"/>
            <a:ext cx="3219822" cy="42930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97" y="1721535"/>
            <a:ext cx="4499820" cy="43029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5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260648"/>
            <a:ext cx="8229600" cy="1224136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How much, Chris?</a:t>
            </a:r>
            <a:endParaRPr lang="en-CA" sz="5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14" y="1556792"/>
            <a:ext cx="5670773" cy="29767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hape 103" descr="twitter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499527" y="6349387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87" y="4533555"/>
            <a:ext cx="3372621" cy="8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Amazing!</a:t>
            </a:r>
            <a:endParaRPr lang="en-CA" sz="5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7161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5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22837"/>
            <a:ext cx="4035574" cy="1324827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PROS &amp; CONS</a:t>
            </a:r>
            <a:endParaRPr lang="en-CA" sz="54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hape 103" descr="twitter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99527" y="6349387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37"/>
            <a:ext cx="4407954" cy="58772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004048" y="2060848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4800" dirty="0" smtClean="0">
                <a:solidFill>
                  <a:srgbClr val="4F81BD"/>
                </a:solidFill>
              </a:rPr>
              <a:t>• micro-USB </a:t>
            </a:r>
            <a:endParaRPr lang="en-CA" sz="4800" dirty="0">
              <a:solidFill>
                <a:srgbClr val="4F81BD"/>
              </a:solidFill>
            </a:endParaRPr>
          </a:p>
          <a:p>
            <a:pPr lvl="0"/>
            <a:r>
              <a:rPr lang="en-CA" sz="4800" dirty="0">
                <a:solidFill>
                  <a:srgbClr val="4F81BD"/>
                </a:solidFill>
              </a:rPr>
              <a:t>• </a:t>
            </a:r>
            <a:r>
              <a:rPr lang="en-CA" sz="4800" dirty="0" smtClean="0">
                <a:solidFill>
                  <a:srgbClr val="4F81BD"/>
                </a:solidFill>
              </a:rPr>
              <a:t>basic training</a:t>
            </a:r>
            <a:endParaRPr lang="en-CA" sz="4800" i="1" dirty="0" smtClean="0">
              <a:solidFill>
                <a:srgbClr val="4F81BD"/>
              </a:solidFill>
            </a:endParaRPr>
          </a:p>
          <a:p>
            <a:pPr lvl="0">
              <a:tabLst>
                <a:tab pos="72000" algn="l"/>
              </a:tabLst>
            </a:pPr>
            <a:r>
              <a:rPr lang="en-CA" sz="4800" dirty="0" smtClean="0">
                <a:solidFill>
                  <a:srgbClr val="4F81BD"/>
                </a:solidFill>
              </a:rPr>
              <a:t>• hygiene </a:t>
            </a:r>
            <a:r>
              <a:rPr lang="en-CA" sz="4800" i="1" dirty="0" smtClean="0">
                <a:solidFill>
                  <a:srgbClr val="4F81BD"/>
                </a:solidFill>
              </a:rPr>
              <a:t>!</a:t>
            </a:r>
            <a:endParaRPr lang="en-CA" sz="4800" i="1" dirty="0">
              <a:solidFill>
                <a:srgbClr val="4F81BD"/>
              </a:solidFill>
            </a:endParaRPr>
          </a:p>
          <a:p>
            <a:pPr lvl="0"/>
            <a:r>
              <a:rPr lang="en-CA" sz="4800" dirty="0" smtClean="0">
                <a:solidFill>
                  <a:srgbClr val="4F81BD"/>
                </a:solidFill>
              </a:rPr>
              <a:t>• loss </a:t>
            </a:r>
            <a:r>
              <a:rPr lang="en-CA" sz="4800" i="1" dirty="0" smtClean="0">
                <a:solidFill>
                  <a:srgbClr val="4F81BD"/>
                </a:solidFill>
              </a:rPr>
              <a:t>?</a:t>
            </a:r>
            <a:endParaRPr lang="en-CA" sz="4800" i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32" y="548680"/>
            <a:ext cx="5041028" cy="1282154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Lending Terms</a:t>
            </a:r>
            <a:endParaRPr lang="en-CA" sz="5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261630" y="1426758"/>
            <a:ext cx="3240360" cy="453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89861"/>
            <a:ext cx="5652120" cy="37680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Shape 103" descr="twitter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499527" y="6364107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0189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608512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Conclusion</a:t>
            </a:r>
            <a:endParaRPr lang="en-US" sz="5400" dirty="0"/>
          </a:p>
        </p:txBody>
      </p:sp>
      <p:pic>
        <p:nvPicPr>
          <p:cNvPr id="3" name="Picture 2" descr="IMG_4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65312"/>
            <a:ext cx="4104456" cy="54726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hape 103" descr="twitter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516216" y="6381328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Oval 9"/>
          <p:cNvSpPr/>
          <p:nvPr/>
        </p:nvSpPr>
        <p:spPr>
          <a:xfrm>
            <a:off x="5364088" y="2420888"/>
            <a:ext cx="2808312" cy="259228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Thank you. Any questions?</a:t>
            </a:r>
            <a:endParaRPr lang="en-US" sz="5400" dirty="0"/>
          </a:p>
        </p:txBody>
      </p:sp>
      <p:pic>
        <p:nvPicPr>
          <p:cNvPr id="3" name="Picture 2" descr="IMG_2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896544" cy="32665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                               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hape 103" descr="twitter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516216" y="6381328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TextBox 8"/>
          <p:cNvSpPr txBox="1"/>
          <p:nvPr/>
        </p:nvSpPr>
        <p:spPr>
          <a:xfrm>
            <a:off x="5436096" y="2636912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accent1"/>
                </a:solidFill>
              </a:rPr>
              <a:t>Chris </a:t>
            </a:r>
            <a:br>
              <a:rPr lang="en-CA" sz="4400" dirty="0" smtClean="0">
                <a:solidFill>
                  <a:schemeClr val="accent1"/>
                </a:solidFill>
              </a:rPr>
            </a:br>
            <a:r>
              <a:rPr lang="en-CA" sz="4400" dirty="0" smtClean="0">
                <a:solidFill>
                  <a:schemeClr val="accent1"/>
                </a:solidFill>
              </a:rPr>
              <a:t>Stephenson,</a:t>
            </a:r>
          </a:p>
          <a:p>
            <a:pPr algn="ctr"/>
            <a:r>
              <a:rPr lang="en-CA" sz="4000" dirty="0" smtClean="0">
                <a:solidFill>
                  <a:schemeClr val="accent1"/>
                </a:solidFill>
              </a:rPr>
              <a:t>MLIS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Creative Commons</a:t>
            </a:r>
            <a:br>
              <a:rPr lang="en-CA" sz="5400" dirty="0" smtClean="0">
                <a:solidFill>
                  <a:schemeClr val="accent1"/>
                </a:solidFill>
              </a:rPr>
            </a:br>
            <a:r>
              <a:rPr lang="en-CA" sz="5400" dirty="0" smtClean="0">
                <a:solidFill>
                  <a:schemeClr val="accent1"/>
                </a:solidFill>
              </a:rPr>
              <a:t>&amp;  Other Credits</a:t>
            </a:r>
            <a:endParaRPr lang="en-CA" sz="5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276872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400" i="1" dirty="0" smtClean="0">
                <a:hlinkClick r:id="rId2"/>
              </a:rPr>
              <a:t>Exhaustion</a:t>
            </a:r>
            <a:r>
              <a:rPr lang="en-CA" sz="2400" dirty="0" smtClean="0">
                <a:hlinkClick r:id="rId2"/>
              </a:rPr>
              <a:t>. Jessica Cross (2009)</a:t>
            </a:r>
            <a:r>
              <a:rPr lang="en-CA" sz="2400" dirty="0" smtClean="0"/>
              <a:t>  flickr</a:t>
            </a:r>
          </a:p>
          <a:p>
            <a:pPr marL="342900" indent="-342900">
              <a:buAutoNum type="arabicPeriod"/>
            </a:pPr>
            <a:r>
              <a:rPr lang="en-CA" sz="2400" i="1" dirty="0" smtClean="0">
                <a:hlinkClick r:id="rId3"/>
              </a:rPr>
              <a:t>My Colleague is Very Overworked</a:t>
            </a:r>
            <a:r>
              <a:rPr lang="en-CA" sz="2400" dirty="0" smtClean="0">
                <a:hlinkClick r:id="rId3"/>
              </a:rPr>
              <a:t>. Hiroo Yamagata (2011) </a:t>
            </a:r>
            <a:r>
              <a:rPr lang="en-CA" sz="2400" dirty="0" smtClean="0"/>
              <a:t> flickr</a:t>
            </a:r>
          </a:p>
          <a:p>
            <a:pPr marL="342900" indent="-342900">
              <a:buAutoNum type="arabicPeriod"/>
            </a:pPr>
            <a:r>
              <a:rPr lang="en-CA" sz="2400" i="1" dirty="0" smtClean="0">
                <a:hlinkClick r:id="rId4"/>
              </a:rPr>
              <a:t>Steve Bannon. </a:t>
            </a:r>
            <a:r>
              <a:rPr lang="en-CA" sz="2400" dirty="0" smtClean="0">
                <a:hlinkClick r:id="rId4"/>
              </a:rPr>
              <a:t>The Last American Vagabond.com (2017)</a:t>
            </a:r>
            <a:r>
              <a:rPr lang="en-CA" sz="2400" dirty="0" smtClean="0"/>
              <a:t>  online blog</a:t>
            </a:r>
          </a:p>
          <a:p>
            <a:pPr marL="342900" indent="-342900">
              <a:buAutoNum type="arabicPeriod"/>
            </a:pPr>
            <a:r>
              <a:rPr lang="en-CA" sz="2400" i="1" dirty="0" smtClean="0">
                <a:hlinkClick r:id="rId5"/>
              </a:rPr>
              <a:t>Terms and Conditions. Alpha Stock Images, Nick Youngson </a:t>
            </a:r>
            <a:r>
              <a:rPr lang="en-CA" sz="2400" i="1" dirty="0" smtClean="0"/>
              <a:t> </a:t>
            </a:r>
            <a:r>
              <a:rPr lang="en-CA" sz="2400" dirty="0" smtClean="0"/>
              <a:t>CC Images BY-SA 3.0</a:t>
            </a:r>
          </a:p>
          <a:p>
            <a:pPr marL="342900" indent="-342900">
              <a:buAutoNum type="arabicPeriod"/>
            </a:pPr>
            <a:r>
              <a:rPr lang="en-CA" sz="2400" i="1" dirty="0" smtClean="0"/>
              <a:t>All </a:t>
            </a:r>
            <a:r>
              <a:rPr lang="en-CA" sz="2400" i="1" dirty="0" err="1" smtClean="0"/>
              <a:t>Luminette</a:t>
            </a:r>
            <a:r>
              <a:rPr lang="en-CA" sz="2400" i="1" dirty="0" smtClean="0"/>
              <a:t> icons &amp; images from </a:t>
            </a:r>
            <a:r>
              <a:rPr lang="en-CA" sz="2400" i="1" dirty="0" smtClean="0">
                <a:hlinkClick r:id="rId6"/>
              </a:rPr>
              <a:t>https://www.myluminette.com/en-ca</a:t>
            </a:r>
            <a:endParaRPr lang="en-CA" sz="2400" i="1" dirty="0" smtClean="0"/>
          </a:p>
          <a:p>
            <a:pPr marL="342900" indent="-342900">
              <a:buAutoNum type="arabicPeriod"/>
            </a:pPr>
            <a:r>
              <a:rPr lang="en-CA" sz="2400" i="1" dirty="0" smtClean="0"/>
              <a:t>Personal photos supplied (and taken) by Chris’s mom, Anita Stephenson.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1255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dirty="0" smtClean="0">
                <a:solidFill>
                  <a:schemeClr val="accent1"/>
                </a:solidFill>
              </a:rPr>
              <a:t>Gravenhurst PL</a:t>
            </a:r>
            <a:endParaRPr lang="en-US" sz="5000" dirty="0"/>
          </a:p>
        </p:txBody>
      </p:sp>
      <p:pic>
        <p:nvPicPr>
          <p:cNvPr id="3" name="Picture 2" descr="modern 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787" y="980728"/>
            <a:ext cx="3834426" cy="5112568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hape 103" descr="twitter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516216" y="6381328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0112" y="476672"/>
            <a:ext cx="3635896" cy="1143000"/>
          </a:xfrm>
        </p:spPr>
        <p:txBody>
          <a:bodyPr>
            <a:normAutofit/>
          </a:bodyPr>
          <a:lstStyle/>
          <a:p>
            <a:r>
              <a:rPr lang="en-CA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Bancroft</a:t>
            </a:r>
            <a:r>
              <a:rPr lang="en-CA" sz="5400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CA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PL</a:t>
            </a:r>
            <a:endParaRPr lang="en-CA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1540" y="6503063"/>
            <a:ext cx="8280920" cy="369332"/>
            <a:chOff x="394213" y="6299305"/>
            <a:chExt cx="828092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Shape 103" descr="twitter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462383" y="6552925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393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0" y="44624"/>
            <a:ext cx="5194920" cy="1440160"/>
          </a:xfrm>
        </p:spPr>
        <p:txBody>
          <a:bodyPr>
            <a:normAutofit/>
          </a:bodyPr>
          <a:lstStyle/>
          <a:p>
            <a:r>
              <a:rPr lang="en-CA" sz="5200" dirty="0" smtClean="0">
                <a:solidFill>
                  <a:schemeClr val="accent1"/>
                </a:solidFill>
              </a:rPr>
              <a:t>Needs Assessment</a:t>
            </a:r>
            <a:endParaRPr lang="en-CA" sz="52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869160" cy="486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74" y="404664"/>
            <a:ext cx="3245431" cy="21602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31540" y="6453919"/>
            <a:ext cx="8280920" cy="369332"/>
            <a:chOff x="394213" y="6299305"/>
            <a:chExt cx="828092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Shape 103" descr="twitter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524663" y="6503276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3193504" cy="23851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04" y="3915779"/>
            <a:ext cx="3793604" cy="25164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8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Traditional Models</a:t>
            </a:r>
            <a:endParaRPr lang="en-CA" sz="54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279" y="6380632"/>
            <a:ext cx="8280920" cy="369332"/>
            <a:chOff x="394213" y="6299305"/>
            <a:chExt cx="828092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hape 103" descr="twitter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524266" y="6420699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0" y="1983904"/>
            <a:ext cx="3581176" cy="28168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134297" cy="275118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5291920" y="1556792"/>
            <a:ext cx="2752725" cy="1019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802683" y="5013176"/>
            <a:ext cx="3067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3528392" cy="5981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7128792" cy="243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2544632" cy="20840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19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4491830" cy="589309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464496" cy="5904656"/>
          </a:xfrm>
        </p:spPr>
      </p:pic>
      <p:sp>
        <p:nvSpPr>
          <p:cNvPr id="8" name="TextBox 7"/>
          <p:cNvSpPr txBox="1"/>
          <p:nvPr/>
        </p:nvSpPr>
        <p:spPr>
          <a:xfrm>
            <a:off x="22837" y="6032766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>
                <a:solidFill>
                  <a:schemeClr val="accent1"/>
                </a:solidFill>
              </a:rPr>
              <a:t>         </a:t>
            </a:r>
            <a:r>
              <a:rPr lang="en-CA" sz="5000" dirty="0" smtClean="0">
                <a:solidFill>
                  <a:schemeClr val="accent1"/>
                </a:solidFill>
              </a:rPr>
              <a:t>BEFORE</a:t>
            </a:r>
            <a:r>
              <a:rPr lang="en-CA" sz="4800" dirty="0" smtClean="0">
                <a:solidFill>
                  <a:schemeClr val="accent1"/>
                </a:solidFill>
              </a:rPr>
              <a:t>                    AFTER</a:t>
            </a:r>
            <a:endParaRPr lang="en-CA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20" y="44623"/>
            <a:ext cx="4365359" cy="1320587"/>
          </a:xfrm>
          <a:ln w="6350">
            <a:noFill/>
          </a:ln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Benefits?</a:t>
            </a:r>
            <a:endParaRPr lang="en-CA" sz="5400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1538" y="6389454"/>
            <a:ext cx="8280920" cy="369332"/>
            <a:chOff x="394213" y="6299305"/>
            <a:chExt cx="828092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Shape 103" descr="twitter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99527" y="6431241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05" y="1220888"/>
            <a:ext cx="3978190" cy="4827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1" y="1365211"/>
            <a:ext cx="3903423" cy="49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1375862"/>
            <a:ext cx="4193061" cy="488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44624"/>
            <a:ext cx="4690864" cy="1512168"/>
          </a:xfrm>
        </p:spPr>
        <p:txBody>
          <a:bodyPr>
            <a:normAutofit/>
          </a:bodyPr>
          <a:lstStyle/>
          <a:p>
            <a:r>
              <a:rPr lang="en-CA" sz="5400" dirty="0" smtClean="0">
                <a:solidFill>
                  <a:schemeClr val="accent1"/>
                </a:solidFill>
              </a:rPr>
              <a:t>Applications</a:t>
            </a:r>
            <a:endParaRPr lang="en-CA" sz="5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140563" cy="27642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4826"/>
            <a:ext cx="4140563" cy="27642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8024" y="1909092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>
                <a:solidFill>
                  <a:schemeClr val="accent1"/>
                </a:solidFill>
              </a:rPr>
              <a:t>• cook</a:t>
            </a:r>
          </a:p>
          <a:p>
            <a:r>
              <a:rPr lang="en-CA" sz="4800" dirty="0" smtClean="0">
                <a:solidFill>
                  <a:schemeClr val="accent1"/>
                </a:solidFill>
              </a:rPr>
              <a:t>• work</a:t>
            </a:r>
          </a:p>
          <a:p>
            <a:r>
              <a:rPr lang="en-CA" sz="4800" dirty="0" smtClean="0">
                <a:solidFill>
                  <a:schemeClr val="accent1"/>
                </a:solidFill>
              </a:rPr>
              <a:t>• read</a:t>
            </a:r>
          </a:p>
          <a:p>
            <a:r>
              <a:rPr lang="en-CA" sz="4800" dirty="0" smtClean="0">
                <a:solidFill>
                  <a:schemeClr val="accent1"/>
                </a:solidFill>
              </a:rPr>
              <a:t>• light exercise</a:t>
            </a:r>
          </a:p>
          <a:p>
            <a:r>
              <a:rPr lang="en-CA" sz="4800" dirty="0" smtClean="0">
                <a:solidFill>
                  <a:schemeClr val="accent1"/>
                </a:solidFill>
              </a:rPr>
              <a:t>• TV</a:t>
            </a:r>
          </a:p>
          <a:p>
            <a:endParaRPr lang="en-CA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34880" cy="1301006"/>
          </a:xfrm>
        </p:spPr>
        <p:txBody>
          <a:bodyPr>
            <a:normAutofit/>
          </a:bodyPr>
          <a:lstStyle/>
          <a:p>
            <a:r>
              <a:rPr lang="en-CA" sz="5400" i="1" dirty="0" smtClean="0">
                <a:solidFill>
                  <a:schemeClr val="accent1"/>
                </a:solidFill>
              </a:rPr>
              <a:t>My Luminette</a:t>
            </a:r>
            <a:endParaRPr lang="en-CA" sz="5400" i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540" y="6309320"/>
            <a:ext cx="8280920" cy="369332"/>
            <a:chOff x="394213" y="6299305"/>
            <a:chExt cx="828092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94213" y="6299305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 </a:t>
              </a:r>
              <a:r>
                <a:rPr lang="en-CA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OLITA Tech Talks                              Chris Stephenson                             @ALibraryAtNight</a:t>
              </a:r>
              <a:endParaRPr lang="en-CA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01562" y="6316343"/>
              <a:ext cx="806621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Shape 103" descr="twitter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499527" y="6349387"/>
            <a:ext cx="288032" cy="28919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19501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246</Words>
  <Application>Microsoft Office PowerPoint</Application>
  <PresentationFormat>On-screen Show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Beat the Winter Blues </vt:lpstr>
      <vt:lpstr>Bancroft PL</vt:lpstr>
      <vt:lpstr>Needs Assessment</vt:lpstr>
      <vt:lpstr>Traditional Models</vt:lpstr>
      <vt:lpstr>PowerPoint Presentation</vt:lpstr>
      <vt:lpstr>PowerPoint Presentation</vt:lpstr>
      <vt:lpstr>Benefits?</vt:lpstr>
      <vt:lpstr>Applications</vt:lpstr>
      <vt:lpstr>My Luminette</vt:lpstr>
      <vt:lpstr>Creating a Station</vt:lpstr>
      <vt:lpstr>How much, Chris?</vt:lpstr>
      <vt:lpstr>Amazing!</vt:lpstr>
      <vt:lpstr>PROS &amp; CONS</vt:lpstr>
      <vt:lpstr>Lending Terms</vt:lpstr>
      <vt:lpstr>Conclusion</vt:lpstr>
      <vt:lpstr>Thank you. Any questions?</vt:lpstr>
      <vt:lpstr>Creative Commons &amp;  Other Credits</vt:lpstr>
      <vt:lpstr>Gravenhurst 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Winter Blues</dc:title>
  <dc:creator>christopher</dc:creator>
  <cp:lastModifiedBy>christopher</cp:lastModifiedBy>
  <cp:revision>57</cp:revision>
  <dcterms:created xsi:type="dcterms:W3CDTF">2018-01-15T16:36:24Z</dcterms:created>
  <dcterms:modified xsi:type="dcterms:W3CDTF">2018-01-29T16:38:18Z</dcterms:modified>
</cp:coreProperties>
</file>