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3701" r:id="rId5"/>
  </p:sldMasterIdLst>
  <p:notesMasterIdLst>
    <p:notesMasterId r:id="rId43"/>
  </p:notesMasterIdLst>
  <p:handoutMasterIdLst>
    <p:handoutMasterId r:id="rId44"/>
  </p:handoutMasterIdLst>
  <p:sldIdLst>
    <p:sldId id="355" r:id="rId6"/>
    <p:sldId id="356" r:id="rId7"/>
    <p:sldId id="357" r:id="rId8"/>
    <p:sldId id="359" r:id="rId9"/>
    <p:sldId id="358" r:id="rId10"/>
    <p:sldId id="360" r:id="rId11"/>
    <p:sldId id="361" r:id="rId12"/>
    <p:sldId id="362" r:id="rId13"/>
    <p:sldId id="325" r:id="rId14"/>
    <p:sldId id="324" r:id="rId15"/>
    <p:sldId id="339" r:id="rId16"/>
    <p:sldId id="340" r:id="rId17"/>
    <p:sldId id="343" r:id="rId18"/>
    <p:sldId id="344" r:id="rId19"/>
    <p:sldId id="345" r:id="rId20"/>
    <p:sldId id="353" r:id="rId21"/>
    <p:sldId id="346" r:id="rId22"/>
    <p:sldId id="342" r:id="rId23"/>
    <p:sldId id="317" r:id="rId24"/>
    <p:sldId id="354" r:id="rId25"/>
    <p:sldId id="313" r:id="rId26"/>
    <p:sldId id="314" r:id="rId27"/>
    <p:sldId id="320" r:id="rId28"/>
    <p:sldId id="366" r:id="rId29"/>
    <p:sldId id="351" r:id="rId30"/>
    <p:sldId id="330" r:id="rId31"/>
    <p:sldId id="315" r:id="rId32"/>
    <p:sldId id="318" r:id="rId33"/>
    <p:sldId id="352" r:id="rId34"/>
    <p:sldId id="350" r:id="rId35"/>
    <p:sldId id="348" r:id="rId36"/>
    <p:sldId id="334" r:id="rId37"/>
    <p:sldId id="335" r:id="rId38"/>
    <p:sldId id="364" r:id="rId39"/>
    <p:sldId id="363" r:id="rId40"/>
    <p:sldId id="365" r:id="rId41"/>
    <p:sldId id="347" r:id="rId42"/>
  </p:sldIdLst>
  <p:sldSz cx="9144000" cy="5143500" type="screen16x9"/>
  <p:notesSz cx="7010400" cy="9296400"/>
  <p:custDataLst>
    <p:tags r:id="rId4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33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89DD3"/>
    <a:srgbClr val="29ADDB"/>
    <a:srgbClr val="1D9CD5"/>
    <a:srgbClr val="0070C0"/>
    <a:srgbClr val="09090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4444" autoAdjust="0"/>
  </p:normalViewPr>
  <p:slideViewPr>
    <p:cSldViewPr snapToGrid="0" snapToObjects="1" showGuides="1">
      <p:cViewPr varScale="1">
        <p:scale>
          <a:sx n="51" d="100"/>
          <a:sy n="51" d="100"/>
        </p:scale>
        <p:origin x="-120" y="-230"/>
      </p:cViewPr>
      <p:guideLst>
        <p:guide orient="horz" pos="1620"/>
        <p:guide pos="33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1" d="100"/>
          <a:sy n="61" d="100"/>
        </p:scale>
        <p:origin x="-1728" y="-77"/>
      </p:cViewPr>
      <p:guideLst>
        <p:guide orient="horz" pos="2928"/>
        <p:guide pos="220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9AC15D-F648-456C-B5BC-6801503A2D3E}" type="doc">
      <dgm:prSet loTypeId="urn:microsoft.com/office/officeart/2005/8/layout/radial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FBF17F7-FA55-46F0-9496-2431A0BE5F67}">
      <dgm:prSet phldrT="[Text]"/>
      <dgm:spPr/>
      <dgm:t>
        <a:bodyPr/>
        <a:lstStyle/>
        <a:p>
          <a:r>
            <a:rPr lang="en-US" dirty="0" smtClean="0"/>
            <a:t>Core package</a:t>
          </a:r>
          <a:endParaRPr lang="en-US" dirty="0"/>
        </a:p>
      </dgm:t>
    </dgm:pt>
    <dgm:pt modelId="{A9DB7BAC-6CF2-45F5-9025-15410EAF7920}" type="parTrans" cxnId="{5B28E2EF-18DA-404D-B81E-016849FDC6D8}">
      <dgm:prSet/>
      <dgm:spPr/>
      <dgm:t>
        <a:bodyPr/>
        <a:lstStyle/>
        <a:p>
          <a:endParaRPr lang="en-US"/>
        </a:p>
      </dgm:t>
    </dgm:pt>
    <dgm:pt modelId="{221CD325-AAFF-4378-BAAE-204B704959F7}" type="sibTrans" cxnId="{5B28E2EF-18DA-404D-B81E-016849FDC6D8}">
      <dgm:prSet/>
      <dgm:spPr/>
      <dgm:t>
        <a:bodyPr/>
        <a:lstStyle/>
        <a:p>
          <a:endParaRPr lang="en-US"/>
        </a:p>
      </dgm:t>
    </dgm:pt>
    <dgm:pt modelId="{E8005F53-18B4-4162-9874-C0761E4B683F}">
      <dgm:prSet phldrT="[Text]"/>
      <dgm:spPr/>
      <dgm:t>
        <a:bodyPr/>
        <a:lstStyle/>
        <a:p>
          <a:r>
            <a:rPr lang="en-US" b="1" dirty="0" smtClean="0"/>
            <a:t>Innovative library</a:t>
          </a:r>
          <a:endParaRPr lang="en-US" b="1" dirty="0"/>
        </a:p>
      </dgm:t>
    </dgm:pt>
    <dgm:pt modelId="{C83026CD-80D4-4E5B-8833-49802DFFAB3B}" type="parTrans" cxnId="{94A236FA-B186-45A7-8BEE-DE4DB5F72A80}">
      <dgm:prSet/>
      <dgm:spPr/>
      <dgm:t>
        <a:bodyPr/>
        <a:lstStyle/>
        <a:p>
          <a:endParaRPr lang="en-US"/>
        </a:p>
      </dgm:t>
    </dgm:pt>
    <dgm:pt modelId="{BE1AD9F2-9544-4FF2-8636-F93D3446214A}" type="sibTrans" cxnId="{94A236FA-B186-45A7-8BEE-DE4DB5F72A80}">
      <dgm:prSet/>
      <dgm:spPr/>
      <dgm:t>
        <a:bodyPr/>
        <a:lstStyle/>
        <a:p>
          <a:endParaRPr lang="en-US"/>
        </a:p>
      </dgm:t>
    </dgm:pt>
    <dgm:pt modelId="{7C6968FD-8EE1-4DB4-A6C5-DA2A47617E74}">
      <dgm:prSet phldrT="[Text]"/>
      <dgm:spPr/>
      <dgm:t>
        <a:bodyPr/>
        <a:lstStyle/>
        <a:p>
          <a:r>
            <a:rPr lang="en-US" b="1" dirty="0" smtClean="0"/>
            <a:t>Summer fun</a:t>
          </a:r>
          <a:endParaRPr lang="en-US" b="1" dirty="0"/>
        </a:p>
      </dgm:t>
    </dgm:pt>
    <dgm:pt modelId="{C6C8B836-0DBA-445B-8552-F50DCB7B0C0D}" type="parTrans" cxnId="{8D57EB05-C26F-4182-ACC1-00812586DEC3}">
      <dgm:prSet/>
      <dgm:spPr/>
      <dgm:t>
        <a:bodyPr/>
        <a:lstStyle/>
        <a:p>
          <a:endParaRPr lang="en-US"/>
        </a:p>
      </dgm:t>
    </dgm:pt>
    <dgm:pt modelId="{D79E9889-52A4-42FE-A0E0-A73A856961E0}" type="sibTrans" cxnId="{8D57EB05-C26F-4182-ACC1-00812586DEC3}">
      <dgm:prSet/>
      <dgm:spPr/>
      <dgm:t>
        <a:bodyPr/>
        <a:lstStyle/>
        <a:p>
          <a:endParaRPr lang="en-US"/>
        </a:p>
      </dgm:t>
    </dgm:pt>
    <dgm:pt modelId="{B3544283-28F6-4321-8BCD-FB97F941178F}">
      <dgm:prSet phldrT="[Text]"/>
      <dgm:spPr/>
      <dgm:t>
        <a:bodyPr/>
        <a:lstStyle/>
        <a:p>
          <a:r>
            <a:rPr lang="en-US" b="1" dirty="0" smtClean="0"/>
            <a:t>Reading on the go</a:t>
          </a:r>
          <a:endParaRPr lang="en-US" b="1" dirty="0"/>
        </a:p>
      </dgm:t>
    </dgm:pt>
    <dgm:pt modelId="{EE6B1EAD-162B-4C5C-BA55-DC937F20660C}" type="parTrans" cxnId="{3EC94926-9F6C-4058-BB59-ECC3660D8C77}">
      <dgm:prSet/>
      <dgm:spPr/>
      <dgm:t>
        <a:bodyPr/>
        <a:lstStyle/>
        <a:p>
          <a:endParaRPr lang="en-US"/>
        </a:p>
      </dgm:t>
    </dgm:pt>
    <dgm:pt modelId="{C4A64699-ADB2-4EB6-9BF7-3C77E77FF796}" type="sibTrans" cxnId="{3EC94926-9F6C-4058-BB59-ECC3660D8C77}">
      <dgm:prSet/>
      <dgm:spPr/>
      <dgm:t>
        <a:bodyPr/>
        <a:lstStyle/>
        <a:p>
          <a:endParaRPr lang="en-US"/>
        </a:p>
      </dgm:t>
    </dgm:pt>
    <dgm:pt modelId="{BDC3A768-AD9F-40D3-8CE6-814CA55619F9}">
      <dgm:prSet phldrT="[Text]"/>
      <dgm:spPr/>
      <dgm:t>
        <a:bodyPr/>
        <a:lstStyle/>
        <a:p>
          <a:r>
            <a:rPr lang="en-US" b="1" dirty="0" smtClean="0"/>
            <a:t>March break at your library</a:t>
          </a:r>
          <a:endParaRPr lang="en-US" b="1" dirty="0"/>
        </a:p>
      </dgm:t>
    </dgm:pt>
    <dgm:pt modelId="{4C0F35C7-04D3-4F4B-A465-9861412D2E22}" type="parTrans" cxnId="{29BB2BD6-6CAB-4150-AFCE-7A7ECEEF3AAE}">
      <dgm:prSet/>
      <dgm:spPr/>
      <dgm:t>
        <a:bodyPr/>
        <a:lstStyle/>
        <a:p>
          <a:endParaRPr lang="en-US"/>
        </a:p>
      </dgm:t>
    </dgm:pt>
    <dgm:pt modelId="{4D0D2473-9F93-47AA-A65F-8F70A7FBD644}" type="sibTrans" cxnId="{29BB2BD6-6CAB-4150-AFCE-7A7ECEEF3AAE}">
      <dgm:prSet/>
      <dgm:spPr/>
      <dgm:t>
        <a:bodyPr/>
        <a:lstStyle/>
        <a:p>
          <a:endParaRPr lang="en-US"/>
        </a:p>
      </dgm:t>
    </dgm:pt>
    <dgm:pt modelId="{85040C2B-B199-4D5F-B853-D5419400D6E3}">
      <dgm:prSet phldrT="[Text]"/>
      <dgm:spPr/>
      <dgm:t>
        <a:bodyPr/>
        <a:lstStyle/>
        <a:p>
          <a:r>
            <a:rPr lang="en-US" b="1" dirty="0" smtClean="0"/>
            <a:t>Welcome, Student!</a:t>
          </a:r>
          <a:endParaRPr lang="en-US" b="1" dirty="0"/>
        </a:p>
      </dgm:t>
    </dgm:pt>
    <dgm:pt modelId="{FE6A4F38-333B-4BD0-A25B-A0C5007320E4}" type="parTrans" cxnId="{73203E96-035E-4E73-937E-F42C8B248E68}">
      <dgm:prSet/>
      <dgm:spPr/>
      <dgm:t>
        <a:bodyPr/>
        <a:lstStyle/>
        <a:p>
          <a:endParaRPr lang="en-US"/>
        </a:p>
      </dgm:t>
    </dgm:pt>
    <dgm:pt modelId="{7F3A9661-27DE-4059-8F22-D9416AB692ED}" type="sibTrans" cxnId="{73203E96-035E-4E73-937E-F42C8B248E68}">
      <dgm:prSet/>
      <dgm:spPr/>
      <dgm:t>
        <a:bodyPr/>
        <a:lstStyle/>
        <a:p>
          <a:endParaRPr lang="en-US"/>
        </a:p>
      </dgm:t>
    </dgm:pt>
    <dgm:pt modelId="{FE820642-C8F4-4927-870F-F2EF9AB2EB6E}" type="pres">
      <dgm:prSet presAssocID="{E79AC15D-F648-456C-B5BC-6801503A2D3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92A19B79-3C38-4799-8B68-ABD09CFB44AA}" type="pres">
      <dgm:prSet presAssocID="{E79AC15D-F648-456C-B5BC-6801503A2D3E}" presName="radial" presStyleCnt="0">
        <dgm:presLayoutVars>
          <dgm:animLvl val="ctr"/>
        </dgm:presLayoutVars>
      </dgm:prSet>
      <dgm:spPr/>
    </dgm:pt>
    <dgm:pt modelId="{0AA46452-A0F7-43BE-83F7-7885246E1BFE}" type="pres">
      <dgm:prSet presAssocID="{BFBF17F7-FA55-46F0-9496-2431A0BE5F67}" presName="centerShape" presStyleLbl="vennNode1" presStyleIdx="0" presStyleCnt="6"/>
      <dgm:spPr/>
      <dgm:t>
        <a:bodyPr/>
        <a:lstStyle/>
        <a:p>
          <a:endParaRPr lang="en-US"/>
        </a:p>
      </dgm:t>
    </dgm:pt>
    <dgm:pt modelId="{67B30349-09E8-4F37-AA40-D0E5BD4E63CA}" type="pres">
      <dgm:prSet presAssocID="{E8005F53-18B4-4162-9874-C0761E4B683F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AA5A87-6D02-4258-A399-E434B63CC0F9}" type="pres">
      <dgm:prSet presAssocID="{7C6968FD-8EE1-4DB4-A6C5-DA2A47617E74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F51820-0E09-4960-8041-21CA42D2C57B}" type="pres">
      <dgm:prSet presAssocID="{B3544283-28F6-4321-8BCD-FB97F941178F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642CE8FD-6D47-4D3B-B772-4688C8F70749}" type="pres">
      <dgm:prSet presAssocID="{BDC3A768-AD9F-40D3-8CE6-814CA55619F9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178B4E-83A5-4346-A50A-A3E352091DDA}" type="pres">
      <dgm:prSet presAssocID="{85040C2B-B199-4D5F-B853-D5419400D6E3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669C3CC-74CA-4D27-AC9C-6E91E5F2D799}" type="presOf" srcId="{BDC3A768-AD9F-40D3-8CE6-814CA55619F9}" destId="{642CE8FD-6D47-4D3B-B772-4688C8F70749}" srcOrd="0" destOrd="0" presId="urn:microsoft.com/office/officeart/2005/8/layout/radial3"/>
    <dgm:cxn modelId="{94A236FA-B186-45A7-8BEE-DE4DB5F72A80}" srcId="{BFBF17F7-FA55-46F0-9496-2431A0BE5F67}" destId="{E8005F53-18B4-4162-9874-C0761E4B683F}" srcOrd="0" destOrd="0" parTransId="{C83026CD-80D4-4E5B-8833-49802DFFAB3B}" sibTransId="{BE1AD9F2-9544-4FF2-8636-F93D3446214A}"/>
    <dgm:cxn modelId="{B8E40014-16C9-4F51-A846-07E07D17E987}" type="presOf" srcId="{7C6968FD-8EE1-4DB4-A6C5-DA2A47617E74}" destId="{32AA5A87-6D02-4258-A399-E434B63CC0F9}" srcOrd="0" destOrd="0" presId="urn:microsoft.com/office/officeart/2005/8/layout/radial3"/>
    <dgm:cxn modelId="{73203E96-035E-4E73-937E-F42C8B248E68}" srcId="{BFBF17F7-FA55-46F0-9496-2431A0BE5F67}" destId="{85040C2B-B199-4D5F-B853-D5419400D6E3}" srcOrd="4" destOrd="0" parTransId="{FE6A4F38-333B-4BD0-A25B-A0C5007320E4}" sibTransId="{7F3A9661-27DE-4059-8F22-D9416AB692ED}"/>
    <dgm:cxn modelId="{327B32B4-7396-487C-93A5-B2941A2EF754}" type="presOf" srcId="{E79AC15D-F648-456C-B5BC-6801503A2D3E}" destId="{FE820642-C8F4-4927-870F-F2EF9AB2EB6E}" srcOrd="0" destOrd="0" presId="urn:microsoft.com/office/officeart/2005/8/layout/radial3"/>
    <dgm:cxn modelId="{29BB2BD6-6CAB-4150-AFCE-7A7ECEEF3AAE}" srcId="{BFBF17F7-FA55-46F0-9496-2431A0BE5F67}" destId="{BDC3A768-AD9F-40D3-8CE6-814CA55619F9}" srcOrd="3" destOrd="0" parTransId="{4C0F35C7-04D3-4F4B-A465-9861412D2E22}" sibTransId="{4D0D2473-9F93-47AA-A65F-8F70A7FBD644}"/>
    <dgm:cxn modelId="{5B28E2EF-18DA-404D-B81E-016849FDC6D8}" srcId="{E79AC15D-F648-456C-B5BC-6801503A2D3E}" destId="{BFBF17F7-FA55-46F0-9496-2431A0BE5F67}" srcOrd="0" destOrd="0" parTransId="{A9DB7BAC-6CF2-45F5-9025-15410EAF7920}" sibTransId="{221CD325-AAFF-4378-BAAE-204B704959F7}"/>
    <dgm:cxn modelId="{8D57EB05-C26F-4182-ACC1-00812586DEC3}" srcId="{BFBF17F7-FA55-46F0-9496-2431A0BE5F67}" destId="{7C6968FD-8EE1-4DB4-A6C5-DA2A47617E74}" srcOrd="1" destOrd="0" parTransId="{C6C8B836-0DBA-445B-8552-F50DCB7B0C0D}" sibTransId="{D79E9889-52A4-42FE-A0E0-A73A856961E0}"/>
    <dgm:cxn modelId="{F0BD6A8B-7CBF-464D-A161-E09300026C0E}" type="presOf" srcId="{85040C2B-B199-4D5F-B853-D5419400D6E3}" destId="{C2178B4E-83A5-4346-A50A-A3E352091DDA}" srcOrd="0" destOrd="0" presId="urn:microsoft.com/office/officeart/2005/8/layout/radial3"/>
    <dgm:cxn modelId="{3EC94926-9F6C-4058-BB59-ECC3660D8C77}" srcId="{BFBF17F7-FA55-46F0-9496-2431A0BE5F67}" destId="{B3544283-28F6-4321-8BCD-FB97F941178F}" srcOrd="2" destOrd="0" parTransId="{EE6B1EAD-162B-4C5C-BA55-DC937F20660C}" sibTransId="{C4A64699-ADB2-4EB6-9BF7-3C77E77FF796}"/>
    <dgm:cxn modelId="{458599C9-5BB8-40BF-98ED-FC0C94E507EA}" type="presOf" srcId="{B3544283-28F6-4321-8BCD-FB97F941178F}" destId="{3DF51820-0E09-4960-8041-21CA42D2C57B}" srcOrd="0" destOrd="0" presId="urn:microsoft.com/office/officeart/2005/8/layout/radial3"/>
    <dgm:cxn modelId="{69B50E15-3F1F-4512-834A-71863A1DDF27}" type="presOf" srcId="{E8005F53-18B4-4162-9874-C0761E4B683F}" destId="{67B30349-09E8-4F37-AA40-D0E5BD4E63CA}" srcOrd="0" destOrd="0" presId="urn:microsoft.com/office/officeart/2005/8/layout/radial3"/>
    <dgm:cxn modelId="{80D3D940-04E2-4B56-A147-345CC5D2C78C}" type="presOf" srcId="{BFBF17F7-FA55-46F0-9496-2431A0BE5F67}" destId="{0AA46452-A0F7-43BE-83F7-7885246E1BFE}" srcOrd="0" destOrd="0" presId="urn:microsoft.com/office/officeart/2005/8/layout/radial3"/>
    <dgm:cxn modelId="{E47648C9-38F8-4049-847C-296B072B247C}" type="presParOf" srcId="{FE820642-C8F4-4927-870F-F2EF9AB2EB6E}" destId="{92A19B79-3C38-4799-8B68-ABD09CFB44AA}" srcOrd="0" destOrd="0" presId="urn:microsoft.com/office/officeart/2005/8/layout/radial3"/>
    <dgm:cxn modelId="{205037FE-DE17-4151-974B-5D084A105B35}" type="presParOf" srcId="{92A19B79-3C38-4799-8B68-ABD09CFB44AA}" destId="{0AA46452-A0F7-43BE-83F7-7885246E1BFE}" srcOrd="0" destOrd="0" presId="urn:microsoft.com/office/officeart/2005/8/layout/radial3"/>
    <dgm:cxn modelId="{08AD4A1A-A52E-493D-A7F1-0FBBD9C24D4F}" type="presParOf" srcId="{92A19B79-3C38-4799-8B68-ABD09CFB44AA}" destId="{67B30349-09E8-4F37-AA40-D0E5BD4E63CA}" srcOrd="1" destOrd="0" presId="urn:microsoft.com/office/officeart/2005/8/layout/radial3"/>
    <dgm:cxn modelId="{13A72AF2-5D0D-4303-B2BB-D0C8C1B14048}" type="presParOf" srcId="{92A19B79-3C38-4799-8B68-ABD09CFB44AA}" destId="{32AA5A87-6D02-4258-A399-E434B63CC0F9}" srcOrd="2" destOrd="0" presId="urn:microsoft.com/office/officeart/2005/8/layout/radial3"/>
    <dgm:cxn modelId="{719AC778-B9F7-465F-A3C4-836E51054E38}" type="presParOf" srcId="{92A19B79-3C38-4799-8B68-ABD09CFB44AA}" destId="{3DF51820-0E09-4960-8041-21CA42D2C57B}" srcOrd="3" destOrd="0" presId="urn:microsoft.com/office/officeart/2005/8/layout/radial3"/>
    <dgm:cxn modelId="{14FC00AD-E1C1-4C08-B67C-369A2473C923}" type="presParOf" srcId="{92A19B79-3C38-4799-8B68-ABD09CFB44AA}" destId="{642CE8FD-6D47-4D3B-B772-4688C8F70749}" srcOrd="4" destOrd="0" presId="urn:microsoft.com/office/officeart/2005/8/layout/radial3"/>
    <dgm:cxn modelId="{9900E69C-7460-4783-B97E-5093722986BA}" type="presParOf" srcId="{92A19B79-3C38-4799-8B68-ABD09CFB44AA}" destId="{C2178B4E-83A5-4346-A50A-A3E352091DDA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9AC15D-F648-456C-B5BC-6801503A2D3E}" type="doc">
      <dgm:prSet loTypeId="urn:microsoft.com/office/officeart/2005/8/layout/radial3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FBF17F7-FA55-46F0-9496-2431A0BE5F67}">
      <dgm:prSet phldrT="[Text]"/>
      <dgm:spPr/>
      <dgm:t>
        <a:bodyPr/>
        <a:lstStyle/>
        <a:p>
          <a:r>
            <a:rPr lang="en-US" dirty="0" smtClean="0"/>
            <a:t>City of Hamilton</a:t>
          </a:r>
          <a:endParaRPr lang="en-US" dirty="0"/>
        </a:p>
      </dgm:t>
    </dgm:pt>
    <dgm:pt modelId="{A9DB7BAC-6CF2-45F5-9025-15410EAF7920}" type="parTrans" cxnId="{5B28E2EF-18DA-404D-B81E-016849FDC6D8}">
      <dgm:prSet/>
      <dgm:spPr/>
      <dgm:t>
        <a:bodyPr/>
        <a:lstStyle/>
        <a:p>
          <a:endParaRPr lang="en-US"/>
        </a:p>
      </dgm:t>
    </dgm:pt>
    <dgm:pt modelId="{221CD325-AAFF-4378-BAAE-204B704959F7}" type="sibTrans" cxnId="{5B28E2EF-18DA-404D-B81E-016849FDC6D8}">
      <dgm:prSet/>
      <dgm:spPr/>
      <dgm:t>
        <a:bodyPr/>
        <a:lstStyle/>
        <a:p>
          <a:endParaRPr lang="en-US"/>
        </a:p>
      </dgm:t>
    </dgm:pt>
    <dgm:pt modelId="{7C6968FD-8EE1-4DB4-A6C5-DA2A47617E74}">
      <dgm:prSet phldrT="[Text]"/>
      <dgm:spPr/>
      <dgm:t>
        <a:bodyPr/>
        <a:lstStyle/>
        <a:p>
          <a:r>
            <a:rPr lang="en-US" b="1" dirty="0" smtClean="0"/>
            <a:t>Suggested Branch</a:t>
          </a:r>
          <a:endParaRPr lang="en-US" b="1" dirty="0"/>
        </a:p>
      </dgm:t>
    </dgm:pt>
    <dgm:pt modelId="{C6C8B836-0DBA-445B-8552-F50DCB7B0C0D}" type="parTrans" cxnId="{8D57EB05-C26F-4182-ACC1-00812586DEC3}">
      <dgm:prSet/>
      <dgm:spPr/>
      <dgm:t>
        <a:bodyPr/>
        <a:lstStyle/>
        <a:p>
          <a:endParaRPr lang="en-US"/>
        </a:p>
      </dgm:t>
    </dgm:pt>
    <dgm:pt modelId="{D79E9889-52A4-42FE-A0E0-A73A856961E0}" type="sibTrans" cxnId="{8D57EB05-C26F-4182-ACC1-00812586DEC3}">
      <dgm:prSet/>
      <dgm:spPr/>
      <dgm:t>
        <a:bodyPr/>
        <a:lstStyle/>
        <a:p>
          <a:endParaRPr lang="en-US"/>
        </a:p>
      </dgm:t>
    </dgm:pt>
    <dgm:pt modelId="{B3544283-28F6-4321-8BCD-FB97F941178F}">
      <dgm:prSet phldrT="[Text]"/>
      <dgm:spPr/>
      <dgm:t>
        <a:bodyPr/>
        <a:lstStyle/>
        <a:p>
          <a:r>
            <a:rPr lang="en-US" b="1" dirty="0" smtClean="0"/>
            <a:t>Size of event</a:t>
          </a:r>
          <a:endParaRPr lang="en-US" b="1" dirty="0"/>
        </a:p>
      </dgm:t>
    </dgm:pt>
    <dgm:pt modelId="{EE6B1EAD-162B-4C5C-BA55-DC937F20660C}" type="parTrans" cxnId="{3EC94926-9F6C-4058-BB59-ECC3660D8C77}">
      <dgm:prSet/>
      <dgm:spPr/>
      <dgm:t>
        <a:bodyPr/>
        <a:lstStyle/>
        <a:p>
          <a:endParaRPr lang="en-US"/>
        </a:p>
      </dgm:t>
    </dgm:pt>
    <dgm:pt modelId="{C4A64699-ADB2-4EB6-9BF7-3C77E77FF796}" type="sibTrans" cxnId="{3EC94926-9F6C-4058-BB59-ECC3660D8C77}">
      <dgm:prSet/>
      <dgm:spPr/>
      <dgm:t>
        <a:bodyPr/>
        <a:lstStyle/>
        <a:p>
          <a:endParaRPr lang="en-US"/>
        </a:p>
      </dgm:t>
    </dgm:pt>
    <dgm:pt modelId="{BDC3A768-AD9F-40D3-8CE6-814CA55619F9}">
      <dgm:prSet phldrT="[Text]"/>
      <dgm:spPr/>
      <dgm:t>
        <a:bodyPr/>
        <a:lstStyle/>
        <a:p>
          <a:r>
            <a:rPr lang="en-US" b="1" dirty="0" smtClean="0"/>
            <a:t>City Division</a:t>
          </a:r>
          <a:endParaRPr lang="en-US" b="1" dirty="0"/>
        </a:p>
      </dgm:t>
    </dgm:pt>
    <dgm:pt modelId="{4C0F35C7-04D3-4F4B-A465-9861412D2E22}" type="parTrans" cxnId="{29BB2BD6-6CAB-4150-AFCE-7A7ECEEF3AAE}">
      <dgm:prSet/>
      <dgm:spPr/>
      <dgm:t>
        <a:bodyPr/>
        <a:lstStyle/>
        <a:p>
          <a:endParaRPr lang="en-US"/>
        </a:p>
      </dgm:t>
    </dgm:pt>
    <dgm:pt modelId="{4D0D2473-9F93-47AA-A65F-8F70A7FBD644}" type="sibTrans" cxnId="{29BB2BD6-6CAB-4150-AFCE-7A7ECEEF3AAE}">
      <dgm:prSet/>
      <dgm:spPr/>
      <dgm:t>
        <a:bodyPr/>
        <a:lstStyle/>
        <a:p>
          <a:endParaRPr lang="en-US"/>
        </a:p>
      </dgm:t>
    </dgm:pt>
    <dgm:pt modelId="{0922FDEB-8D35-4AFE-87A0-5567A02CC3EF}">
      <dgm:prSet phldrT="[Text]"/>
      <dgm:spPr/>
      <dgm:t>
        <a:bodyPr/>
        <a:lstStyle/>
        <a:p>
          <a:r>
            <a:rPr lang="en-US" b="1" dirty="0" smtClean="0"/>
            <a:t>Event Location</a:t>
          </a:r>
          <a:endParaRPr lang="en-US" b="1" dirty="0"/>
        </a:p>
      </dgm:t>
    </dgm:pt>
    <dgm:pt modelId="{26FDB9B2-CCA8-477F-8F92-E813881A0FB8}" type="parTrans" cxnId="{574C1F21-AAE5-4375-956B-09FA4506014C}">
      <dgm:prSet/>
      <dgm:spPr/>
      <dgm:t>
        <a:bodyPr/>
        <a:lstStyle/>
        <a:p>
          <a:endParaRPr lang="en-US"/>
        </a:p>
      </dgm:t>
    </dgm:pt>
    <dgm:pt modelId="{A089B784-BA01-432F-A340-2D3FF3F99BDC}" type="sibTrans" cxnId="{574C1F21-AAE5-4375-956B-09FA4506014C}">
      <dgm:prSet/>
      <dgm:spPr/>
      <dgm:t>
        <a:bodyPr/>
        <a:lstStyle/>
        <a:p>
          <a:endParaRPr lang="en-US"/>
        </a:p>
      </dgm:t>
    </dgm:pt>
    <dgm:pt modelId="{D4C5AA82-B9F2-41B9-BDD9-4C51FB1C5A88}">
      <dgm:prSet phldrT="[Text]"/>
      <dgm:spPr/>
      <dgm:t>
        <a:bodyPr/>
        <a:lstStyle/>
        <a:p>
          <a:r>
            <a:rPr lang="en-US" b="1" dirty="0" smtClean="0"/>
            <a:t>Occurrence</a:t>
          </a:r>
          <a:endParaRPr lang="en-US" b="1" dirty="0"/>
        </a:p>
      </dgm:t>
    </dgm:pt>
    <dgm:pt modelId="{251D23DC-B3E6-4A8F-8EDB-765C9DD747F7}" type="parTrans" cxnId="{7E612E66-84F1-4881-B585-21597BE601BF}">
      <dgm:prSet/>
      <dgm:spPr/>
      <dgm:t>
        <a:bodyPr/>
        <a:lstStyle/>
        <a:p>
          <a:endParaRPr lang="en-US"/>
        </a:p>
      </dgm:t>
    </dgm:pt>
    <dgm:pt modelId="{BEF93BB3-F634-420F-819B-96FE2096E13F}" type="sibTrans" cxnId="{7E612E66-84F1-4881-B585-21597BE601BF}">
      <dgm:prSet/>
      <dgm:spPr/>
      <dgm:t>
        <a:bodyPr/>
        <a:lstStyle/>
        <a:p>
          <a:endParaRPr lang="en-US"/>
        </a:p>
      </dgm:t>
    </dgm:pt>
    <dgm:pt modelId="{9487A9CA-93D1-4670-9F7F-BDA3F9378F7B}">
      <dgm:prSet phldrT="[Text]"/>
      <dgm:spPr/>
      <dgm:t>
        <a:bodyPr/>
        <a:lstStyle/>
        <a:p>
          <a:r>
            <a:rPr lang="en-US" b="1" dirty="0" smtClean="0"/>
            <a:t>Demographic</a:t>
          </a:r>
          <a:endParaRPr lang="en-US" b="1" dirty="0"/>
        </a:p>
      </dgm:t>
    </dgm:pt>
    <dgm:pt modelId="{852AD7A7-BAD0-4A95-95F4-CE402CE6537D}" type="parTrans" cxnId="{EFDD2A1E-62EE-4CC5-9B95-1D34FCEC353E}">
      <dgm:prSet/>
      <dgm:spPr/>
      <dgm:t>
        <a:bodyPr/>
        <a:lstStyle/>
        <a:p>
          <a:endParaRPr lang="en-US"/>
        </a:p>
      </dgm:t>
    </dgm:pt>
    <dgm:pt modelId="{ADF0C9EA-A943-4CE9-8C7C-139A019A89E6}" type="sibTrans" cxnId="{EFDD2A1E-62EE-4CC5-9B95-1D34FCEC353E}">
      <dgm:prSet/>
      <dgm:spPr/>
      <dgm:t>
        <a:bodyPr/>
        <a:lstStyle/>
        <a:p>
          <a:endParaRPr lang="en-US"/>
        </a:p>
      </dgm:t>
    </dgm:pt>
    <dgm:pt modelId="{FE820642-C8F4-4927-870F-F2EF9AB2EB6E}" type="pres">
      <dgm:prSet presAssocID="{E79AC15D-F648-456C-B5BC-6801503A2D3E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92A19B79-3C38-4799-8B68-ABD09CFB44AA}" type="pres">
      <dgm:prSet presAssocID="{E79AC15D-F648-456C-B5BC-6801503A2D3E}" presName="radial" presStyleCnt="0">
        <dgm:presLayoutVars>
          <dgm:animLvl val="ctr"/>
        </dgm:presLayoutVars>
      </dgm:prSet>
      <dgm:spPr/>
    </dgm:pt>
    <dgm:pt modelId="{0AA46452-A0F7-43BE-83F7-7885246E1BFE}" type="pres">
      <dgm:prSet presAssocID="{BFBF17F7-FA55-46F0-9496-2431A0BE5F67}" presName="centerShape" presStyleLbl="vennNode1" presStyleIdx="0" presStyleCnt="7"/>
      <dgm:spPr/>
      <dgm:t>
        <a:bodyPr/>
        <a:lstStyle/>
        <a:p>
          <a:endParaRPr lang="en-US"/>
        </a:p>
      </dgm:t>
    </dgm:pt>
    <dgm:pt modelId="{41BD4EFC-FA3C-40A4-8EC0-284B32EDA47E}" type="pres">
      <dgm:prSet presAssocID="{0922FDEB-8D35-4AFE-87A0-5567A02CC3EF}" presName="node" presStyleLbl="venn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AA5A87-6D02-4258-A399-E434B63CC0F9}" type="pres">
      <dgm:prSet presAssocID="{7C6968FD-8EE1-4DB4-A6C5-DA2A47617E74}" presName="node" presStyleLbl="venn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F51820-0E09-4960-8041-21CA42D2C57B}" type="pres">
      <dgm:prSet presAssocID="{B3544283-28F6-4321-8BCD-FB97F941178F}" presName="node" presStyleLbl="venn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642CE8FD-6D47-4D3B-B772-4688C8F70749}" type="pres">
      <dgm:prSet presAssocID="{BDC3A768-AD9F-40D3-8CE6-814CA55619F9}" presName="node" presStyleLbl="venn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06712A-CB49-4329-9FD3-8AE4A443FACA}" type="pres">
      <dgm:prSet presAssocID="{D4C5AA82-B9F2-41B9-BDD9-4C51FB1C5A88}" presName="node" presStyleLbl="venn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F7D548-19C1-4537-9144-3D472EE035A0}" type="pres">
      <dgm:prSet presAssocID="{9487A9CA-93D1-4670-9F7F-BDA3F9378F7B}" presName="node" presStyleLbl="venn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8E19BC-607A-44E9-94B4-0DE4ADF3F9AE}" type="presOf" srcId="{E79AC15D-F648-456C-B5BC-6801503A2D3E}" destId="{FE820642-C8F4-4927-870F-F2EF9AB2EB6E}" srcOrd="0" destOrd="0" presId="urn:microsoft.com/office/officeart/2005/8/layout/radial3"/>
    <dgm:cxn modelId="{29BB2BD6-6CAB-4150-AFCE-7A7ECEEF3AAE}" srcId="{BFBF17F7-FA55-46F0-9496-2431A0BE5F67}" destId="{BDC3A768-AD9F-40D3-8CE6-814CA55619F9}" srcOrd="3" destOrd="0" parTransId="{4C0F35C7-04D3-4F4B-A465-9861412D2E22}" sibTransId="{4D0D2473-9F93-47AA-A65F-8F70A7FBD644}"/>
    <dgm:cxn modelId="{7E612E66-84F1-4881-B585-21597BE601BF}" srcId="{BFBF17F7-FA55-46F0-9496-2431A0BE5F67}" destId="{D4C5AA82-B9F2-41B9-BDD9-4C51FB1C5A88}" srcOrd="4" destOrd="0" parTransId="{251D23DC-B3E6-4A8F-8EDB-765C9DD747F7}" sibTransId="{BEF93BB3-F634-420F-819B-96FE2096E13F}"/>
    <dgm:cxn modelId="{CDDC0710-C8FE-4B2A-89B2-6BF80F1CA1C6}" type="presOf" srcId="{B3544283-28F6-4321-8BCD-FB97F941178F}" destId="{3DF51820-0E09-4960-8041-21CA42D2C57B}" srcOrd="0" destOrd="0" presId="urn:microsoft.com/office/officeart/2005/8/layout/radial3"/>
    <dgm:cxn modelId="{5B28E2EF-18DA-404D-B81E-016849FDC6D8}" srcId="{E79AC15D-F648-456C-B5BC-6801503A2D3E}" destId="{BFBF17F7-FA55-46F0-9496-2431A0BE5F67}" srcOrd="0" destOrd="0" parTransId="{A9DB7BAC-6CF2-45F5-9025-15410EAF7920}" sibTransId="{221CD325-AAFF-4378-BAAE-204B704959F7}"/>
    <dgm:cxn modelId="{574C1F21-AAE5-4375-956B-09FA4506014C}" srcId="{BFBF17F7-FA55-46F0-9496-2431A0BE5F67}" destId="{0922FDEB-8D35-4AFE-87A0-5567A02CC3EF}" srcOrd="0" destOrd="0" parTransId="{26FDB9B2-CCA8-477F-8F92-E813881A0FB8}" sibTransId="{A089B784-BA01-432F-A340-2D3FF3F99BDC}"/>
    <dgm:cxn modelId="{0CF36294-7C74-4D74-B9E9-134B3F43EA46}" type="presOf" srcId="{BFBF17F7-FA55-46F0-9496-2431A0BE5F67}" destId="{0AA46452-A0F7-43BE-83F7-7885246E1BFE}" srcOrd="0" destOrd="0" presId="urn:microsoft.com/office/officeart/2005/8/layout/radial3"/>
    <dgm:cxn modelId="{8D57EB05-C26F-4182-ACC1-00812586DEC3}" srcId="{BFBF17F7-FA55-46F0-9496-2431A0BE5F67}" destId="{7C6968FD-8EE1-4DB4-A6C5-DA2A47617E74}" srcOrd="1" destOrd="0" parTransId="{C6C8B836-0DBA-445B-8552-F50DCB7B0C0D}" sibTransId="{D79E9889-52A4-42FE-A0E0-A73A856961E0}"/>
    <dgm:cxn modelId="{44E63977-6B23-4D52-9D60-FDE5DE4A383C}" type="presOf" srcId="{D4C5AA82-B9F2-41B9-BDD9-4C51FB1C5A88}" destId="{B706712A-CB49-4329-9FD3-8AE4A443FACA}" srcOrd="0" destOrd="0" presId="urn:microsoft.com/office/officeart/2005/8/layout/radial3"/>
    <dgm:cxn modelId="{53AD1C3E-469D-4287-A99C-7546F6DC5CA1}" type="presOf" srcId="{9487A9CA-93D1-4670-9F7F-BDA3F9378F7B}" destId="{5EF7D548-19C1-4537-9144-3D472EE035A0}" srcOrd="0" destOrd="0" presId="urn:microsoft.com/office/officeart/2005/8/layout/radial3"/>
    <dgm:cxn modelId="{2F566621-A6AF-4728-BFD7-F721BE916C59}" type="presOf" srcId="{BDC3A768-AD9F-40D3-8CE6-814CA55619F9}" destId="{642CE8FD-6D47-4D3B-B772-4688C8F70749}" srcOrd="0" destOrd="0" presId="urn:microsoft.com/office/officeart/2005/8/layout/radial3"/>
    <dgm:cxn modelId="{3EC94926-9F6C-4058-BB59-ECC3660D8C77}" srcId="{BFBF17F7-FA55-46F0-9496-2431A0BE5F67}" destId="{B3544283-28F6-4321-8BCD-FB97F941178F}" srcOrd="2" destOrd="0" parTransId="{EE6B1EAD-162B-4C5C-BA55-DC937F20660C}" sibTransId="{C4A64699-ADB2-4EB6-9BF7-3C77E77FF796}"/>
    <dgm:cxn modelId="{B9F8AC18-AFB7-4A9A-A85B-208840A30EF2}" type="presOf" srcId="{7C6968FD-8EE1-4DB4-A6C5-DA2A47617E74}" destId="{32AA5A87-6D02-4258-A399-E434B63CC0F9}" srcOrd="0" destOrd="0" presId="urn:microsoft.com/office/officeart/2005/8/layout/radial3"/>
    <dgm:cxn modelId="{EFDD2A1E-62EE-4CC5-9B95-1D34FCEC353E}" srcId="{BFBF17F7-FA55-46F0-9496-2431A0BE5F67}" destId="{9487A9CA-93D1-4670-9F7F-BDA3F9378F7B}" srcOrd="5" destOrd="0" parTransId="{852AD7A7-BAD0-4A95-95F4-CE402CE6537D}" sibTransId="{ADF0C9EA-A943-4CE9-8C7C-139A019A89E6}"/>
    <dgm:cxn modelId="{A755F7C2-D7CD-467F-A52C-1DCCDBA6D8E0}" type="presOf" srcId="{0922FDEB-8D35-4AFE-87A0-5567A02CC3EF}" destId="{41BD4EFC-FA3C-40A4-8EC0-284B32EDA47E}" srcOrd="0" destOrd="0" presId="urn:microsoft.com/office/officeart/2005/8/layout/radial3"/>
    <dgm:cxn modelId="{10DA8DC3-FCBA-4F76-9357-808B8B84A2F4}" type="presParOf" srcId="{FE820642-C8F4-4927-870F-F2EF9AB2EB6E}" destId="{92A19B79-3C38-4799-8B68-ABD09CFB44AA}" srcOrd="0" destOrd="0" presId="urn:microsoft.com/office/officeart/2005/8/layout/radial3"/>
    <dgm:cxn modelId="{EA7DF792-6196-4C57-894C-8B4A2571F183}" type="presParOf" srcId="{92A19B79-3C38-4799-8B68-ABD09CFB44AA}" destId="{0AA46452-A0F7-43BE-83F7-7885246E1BFE}" srcOrd="0" destOrd="0" presId="urn:microsoft.com/office/officeart/2005/8/layout/radial3"/>
    <dgm:cxn modelId="{A5B1ED08-4986-4910-923D-1490B789315E}" type="presParOf" srcId="{92A19B79-3C38-4799-8B68-ABD09CFB44AA}" destId="{41BD4EFC-FA3C-40A4-8EC0-284B32EDA47E}" srcOrd="1" destOrd="0" presId="urn:microsoft.com/office/officeart/2005/8/layout/radial3"/>
    <dgm:cxn modelId="{D7793FB8-18A5-4458-A92B-D5B3A328B848}" type="presParOf" srcId="{92A19B79-3C38-4799-8B68-ABD09CFB44AA}" destId="{32AA5A87-6D02-4258-A399-E434B63CC0F9}" srcOrd="2" destOrd="0" presId="urn:microsoft.com/office/officeart/2005/8/layout/radial3"/>
    <dgm:cxn modelId="{FCCBCC6C-9376-43BF-97B8-7554967E6D7D}" type="presParOf" srcId="{92A19B79-3C38-4799-8B68-ABD09CFB44AA}" destId="{3DF51820-0E09-4960-8041-21CA42D2C57B}" srcOrd="3" destOrd="0" presId="urn:microsoft.com/office/officeart/2005/8/layout/radial3"/>
    <dgm:cxn modelId="{45922F2B-5324-4535-B8D5-3A48FF7BF845}" type="presParOf" srcId="{92A19B79-3C38-4799-8B68-ABD09CFB44AA}" destId="{642CE8FD-6D47-4D3B-B772-4688C8F70749}" srcOrd="4" destOrd="0" presId="urn:microsoft.com/office/officeart/2005/8/layout/radial3"/>
    <dgm:cxn modelId="{437D4C40-95CE-4974-8B19-831000EEAD92}" type="presParOf" srcId="{92A19B79-3C38-4799-8B68-ABD09CFB44AA}" destId="{B706712A-CB49-4329-9FD3-8AE4A443FACA}" srcOrd="5" destOrd="0" presId="urn:microsoft.com/office/officeart/2005/8/layout/radial3"/>
    <dgm:cxn modelId="{9F3125C2-6695-4B7F-9DA5-5CDCEB8F2458}" type="presParOf" srcId="{92A19B79-3C38-4799-8B68-ABD09CFB44AA}" destId="{5EF7D548-19C1-4537-9144-3D472EE035A0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CACAFB7-8E7C-49F3-A474-C2CA5EF6037C}" type="doc">
      <dgm:prSet loTypeId="urn:microsoft.com/office/officeart/2011/layout/InterconnectedBlock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65453E0-576D-468B-B4C4-90958A0E8690}">
      <dgm:prSet phldrT="[Text]"/>
      <dgm:spPr/>
      <dgm:t>
        <a:bodyPr/>
        <a:lstStyle/>
        <a:p>
          <a:r>
            <a:rPr lang="en-US" dirty="0" smtClean="0"/>
            <a:t>Event Information</a:t>
          </a:r>
          <a:endParaRPr lang="en-US" dirty="0"/>
        </a:p>
      </dgm:t>
    </dgm:pt>
    <dgm:pt modelId="{FBD28ABC-7445-4ED4-806B-95E7A4FF3615}" type="parTrans" cxnId="{3CE750F9-A5BC-48BF-B426-59DFF8E17145}">
      <dgm:prSet/>
      <dgm:spPr/>
      <dgm:t>
        <a:bodyPr/>
        <a:lstStyle/>
        <a:p>
          <a:endParaRPr lang="en-US"/>
        </a:p>
      </dgm:t>
    </dgm:pt>
    <dgm:pt modelId="{D960E280-85BE-4D41-977C-35ADAF3BAF2F}" type="sibTrans" cxnId="{3CE750F9-A5BC-48BF-B426-59DFF8E17145}">
      <dgm:prSet/>
      <dgm:spPr/>
      <dgm:t>
        <a:bodyPr/>
        <a:lstStyle/>
        <a:p>
          <a:endParaRPr lang="en-US"/>
        </a:p>
      </dgm:t>
    </dgm:pt>
    <dgm:pt modelId="{54695BD9-BF77-4AEE-BF10-13816FA203FD}">
      <dgm:prSet phldrT="[Text]"/>
      <dgm:spPr/>
      <dgm:t>
        <a:bodyPr/>
        <a:lstStyle/>
        <a:p>
          <a:r>
            <a:rPr lang="en-US" dirty="0" smtClean="0"/>
            <a:t>Name of event</a:t>
          </a:r>
          <a:endParaRPr lang="en-US" dirty="0"/>
        </a:p>
      </dgm:t>
    </dgm:pt>
    <dgm:pt modelId="{FEB96A33-BBFD-4188-AF22-3CD22CCE5316}" type="parTrans" cxnId="{9CA7A42A-C474-4F52-8F34-D870DA4CE464}">
      <dgm:prSet/>
      <dgm:spPr/>
      <dgm:t>
        <a:bodyPr/>
        <a:lstStyle/>
        <a:p>
          <a:endParaRPr lang="en-US"/>
        </a:p>
      </dgm:t>
    </dgm:pt>
    <dgm:pt modelId="{97FE0784-3141-4B6B-9931-CF1BA960C525}" type="sibTrans" cxnId="{9CA7A42A-C474-4F52-8F34-D870DA4CE464}">
      <dgm:prSet/>
      <dgm:spPr/>
      <dgm:t>
        <a:bodyPr/>
        <a:lstStyle/>
        <a:p>
          <a:endParaRPr lang="en-US"/>
        </a:p>
      </dgm:t>
    </dgm:pt>
    <dgm:pt modelId="{B5530964-7C5C-40BC-90D0-C3E02DF9C0CF}">
      <dgm:prSet phldrT="[Text]"/>
      <dgm:spPr/>
      <dgm:t>
        <a:bodyPr/>
        <a:lstStyle/>
        <a:p>
          <a:r>
            <a:rPr lang="en-US" dirty="0" smtClean="0"/>
            <a:t>Location</a:t>
          </a:r>
        </a:p>
      </dgm:t>
    </dgm:pt>
    <dgm:pt modelId="{8D866B59-2BBD-49C3-B568-D6CC7E679AAA}" type="parTrans" cxnId="{E32E4A7F-AB88-4821-99CD-17845E54D696}">
      <dgm:prSet/>
      <dgm:spPr/>
      <dgm:t>
        <a:bodyPr/>
        <a:lstStyle/>
        <a:p>
          <a:endParaRPr lang="en-US"/>
        </a:p>
      </dgm:t>
    </dgm:pt>
    <dgm:pt modelId="{637B10B8-D3A5-4A01-A0CB-6F4CBA948C76}" type="sibTrans" cxnId="{E32E4A7F-AB88-4821-99CD-17845E54D696}">
      <dgm:prSet/>
      <dgm:spPr/>
      <dgm:t>
        <a:bodyPr/>
        <a:lstStyle/>
        <a:p>
          <a:endParaRPr lang="en-US"/>
        </a:p>
      </dgm:t>
    </dgm:pt>
    <dgm:pt modelId="{4C8AB8A0-B13E-479F-B4C3-040388372536}">
      <dgm:prSet phldrT="[Text]"/>
      <dgm:spPr/>
      <dgm:t>
        <a:bodyPr/>
        <a:lstStyle/>
        <a:p>
          <a:r>
            <a:rPr lang="en-US" dirty="0" smtClean="0"/>
            <a:t>Pop-Up Material</a:t>
          </a:r>
          <a:endParaRPr lang="en-US" dirty="0"/>
        </a:p>
      </dgm:t>
    </dgm:pt>
    <dgm:pt modelId="{074CCD72-D654-4344-A8EE-6425C4BA1202}" type="parTrans" cxnId="{3A5C15C2-B484-4AD4-A8FE-FB83DCC168B5}">
      <dgm:prSet/>
      <dgm:spPr/>
      <dgm:t>
        <a:bodyPr/>
        <a:lstStyle/>
        <a:p>
          <a:endParaRPr lang="en-US"/>
        </a:p>
      </dgm:t>
    </dgm:pt>
    <dgm:pt modelId="{524A960E-A009-49F1-8ADD-D58704950064}" type="sibTrans" cxnId="{3A5C15C2-B484-4AD4-A8FE-FB83DCC168B5}">
      <dgm:prSet/>
      <dgm:spPr/>
      <dgm:t>
        <a:bodyPr/>
        <a:lstStyle/>
        <a:p>
          <a:endParaRPr lang="en-US"/>
        </a:p>
      </dgm:t>
    </dgm:pt>
    <dgm:pt modelId="{070B4C4D-F1AC-4033-8439-D136F73F6400}">
      <dgm:prSet phldrT="[Text]"/>
      <dgm:spPr/>
      <dgm:t>
        <a:bodyPr/>
        <a:lstStyle/>
        <a:p>
          <a:r>
            <a:rPr lang="en-US" dirty="0" smtClean="0"/>
            <a:t>Event Theme</a:t>
          </a:r>
          <a:endParaRPr lang="en-US" dirty="0"/>
        </a:p>
      </dgm:t>
    </dgm:pt>
    <dgm:pt modelId="{C9C2C0F7-0213-4FF2-92D6-49DF6C2F0150}" type="parTrans" cxnId="{AD4B1526-15AA-4D08-B94B-FC6693A78F6E}">
      <dgm:prSet/>
      <dgm:spPr/>
      <dgm:t>
        <a:bodyPr/>
        <a:lstStyle/>
        <a:p>
          <a:endParaRPr lang="en-US"/>
        </a:p>
      </dgm:t>
    </dgm:pt>
    <dgm:pt modelId="{367E7744-C850-4F59-BDCD-56A9B2E48C8E}" type="sibTrans" cxnId="{AD4B1526-15AA-4D08-B94B-FC6693A78F6E}">
      <dgm:prSet/>
      <dgm:spPr/>
      <dgm:t>
        <a:bodyPr/>
        <a:lstStyle/>
        <a:p>
          <a:endParaRPr lang="en-US"/>
        </a:p>
      </dgm:t>
    </dgm:pt>
    <dgm:pt modelId="{A86C29E8-DB9A-4D5D-A4DC-B023E6F0FF13}">
      <dgm:prSet phldrT="[Text]"/>
      <dgm:spPr/>
      <dgm:t>
        <a:bodyPr/>
        <a:lstStyle/>
        <a:p>
          <a:r>
            <a:rPr lang="en-US" dirty="0" smtClean="0"/>
            <a:t>Follow-Up</a:t>
          </a:r>
          <a:endParaRPr lang="en-US" dirty="0"/>
        </a:p>
      </dgm:t>
    </dgm:pt>
    <dgm:pt modelId="{43521E33-91E5-4711-AE09-2CCD244F9807}" type="parTrans" cxnId="{A1C102CD-5FA1-4C06-B1ED-5FDAAAE6187A}">
      <dgm:prSet/>
      <dgm:spPr/>
      <dgm:t>
        <a:bodyPr/>
        <a:lstStyle/>
        <a:p>
          <a:endParaRPr lang="en-US"/>
        </a:p>
      </dgm:t>
    </dgm:pt>
    <dgm:pt modelId="{B0E25C42-6591-461E-9E58-A7A7215156F4}" type="sibTrans" cxnId="{A1C102CD-5FA1-4C06-B1ED-5FDAAAE6187A}">
      <dgm:prSet/>
      <dgm:spPr/>
      <dgm:t>
        <a:bodyPr/>
        <a:lstStyle/>
        <a:p>
          <a:endParaRPr lang="en-US"/>
        </a:p>
      </dgm:t>
    </dgm:pt>
    <dgm:pt modelId="{46613FC6-FA2F-464A-99DD-15E02E350594}">
      <dgm:prSet phldrT="[Text]"/>
      <dgm:spPr/>
      <dgm:t>
        <a:bodyPr/>
        <a:lstStyle/>
        <a:p>
          <a:r>
            <a:rPr lang="en-US" dirty="0" smtClean="0"/>
            <a:t>Check List Details</a:t>
          </a:r>
          <a:endParaRPr lang="en-US" dirty="0"/>
        </a:p>
      </dgm:t>
    </dgm:pt>
    <dgm:pt modelId="{4BA3514F-69FF-4783-8DA3-A0862E0A3E16}" type="parTrans" cxnId="{DA14E2F9-17D6-4C4D-8F77-841E4095EC44}">
      <dgm:prSet/>
      <dgm:spPr/>
      <dgm:t>
        <a:bodyPr/>
        <a:lstStyle/>
        <a:p>
          <a:endParaRPr lang="en-US"/>
        </a:p>
      </dgm:t>
    </dgm:pt>
    <dgm:pt modelId="{00E3B8E3-F22C-4268-A1C8-EBD2635D0A02}" type="sibTrans" cxnId="{DA14E2F9-17D6-4C4D-8F77-841E4095EC44}">
      <dgm:prSet/>
      <dgm:spPr/>
      <dgm:t>
        <a:bodyPr/>
        <a:lstStyle/>
        <a:p>
          <a:endParaRPr lang="en-US"/>
        </a:p>
      </dgm:t>
    </dgm:pt>
    <dgm:pt modelId="{1BBBDAC3-CDF9-41A4-AB03-CCBAFDF4E254}">
      <dgm:prSet phldrT="[Text]"/>
      <dgm:spPr/>
      <dgm:t>
        <a:bodyPr/>
        <a:lstStyle/>
        <a:p>
          <a:r>
            <a:rPr lang="en-US" dirty="0" smtClean="0"/>
            <a:t>Setting– indoor/outdoor </a:t>
          </a:r>
          <a:endParaRPr lang="en-US" dirty="0"/>
        </a:p>
      </dgm:t>
    </dgm:pt>
    <dgm:pt modelId="{A8508B57-61B9-4D81-8F68-FBF37F0550FE}" type="parTrans" cxnId="{B6AA94A4-BB05-4DD4-922D-D5CA7E934CAB}">
      <dgm:prSet/>
      <dgm:spPr/>
      <dgm:t>
        <a:bodyPr/>
        <a:lstStyle/>
        <a:p>
          <a:endParaRPr lang="en-US"/>
        </a:p>
      </dgm:t>
    </dgm:pt>
    <dgm:pt modelId="{FEFCC567-4410-42B9-A5BB-18314FCB39A9}" type="sibTrans" cxnId="{B6AA94A4-BB05-4DD4-922D-D5CA7E934CAB}">
      <dgm:prSet/>
      <dgm:spPr/>
      <dgm:t>
        <a:bodyPr/>
        <a:lstStyle/>
        <a:p>
          <a:endParaRPr lang="en-US"/>
        </a:p>
      </dgm:t>
    </dgm:pt>
    <dgm:pt modelId="{ECB5FD80-62EB-4668-BE9E-041CA2917E2D}">
      <dgm:prSet phldrT="[Text]"/>
      <dgm:spPr/>
      <dgm:t>
        <a:bodyPr/>
        <a:lstStyle/>
        <a:p>
          <a:r>
            <a:rPr lang="en-US" dirty="0" smtClean="0"/>
            <a:t>Date and Time</a:t>
          </a:r>
          <a:endParaRPr lang="en-US" dirty="0"/>
        </a:p>
      </dgm:t>
    </dgm:pt>
    <dgm:pt modelId="{AA4F3B12-DA5D-48BC-BC3A-CAE8FB0447FF}" type="parTrans" cxnId="{BFE8E304-0590-4E56-9111-A85823B084F4}">
      <dgm:prSet/>
      <dgm:spPr/>
      <dgm:t>
        <a:bodyPr/>
        <a:lstStyle/>
        <a:p>
          <a:endParaRPr lang="en-US"/>
        </a:p>
      </dgm:t>
    </dgm:pt>
    <dgm:pt modelId="{7A6CB011-0A02-4F50-BCD8-8A58955CEF53}" type="sibTrans" cxnId="{BFE8E304-0590-4E56-9111-A85823B084F4}">
      <dgm:prSet/>
      <dgm:spPr/>
      <dgm:t>
        <a:bodyPr/>
        <a:lstStyle/>
        <a:p>
          <a:endParaRPr lang="en-US"/>
        </a:p>
      </dgm:t>
    </dgm:pt>
    <dgm:pt modelId="{735E66C9-734D-4F0A-A6DD-EB1227F19677}">
      <dgm:prSet phldrT="[Text]"/>
      <dgm:spPr/>
      <dgm:t>
        <a:bodyPr/>
        <a:lstStyle/>
        <a:p>
          <a:r>
            <a:rPr lang="en-US" dirty="0" smtClean="0"/>
            <a:t>Number of Swags</a:t>
          </a:r>
        </a:p>
        <a:p>
          <a:r>
            <a:rPr lang="en-US" dirty="0" smtClean="0"/>
            <a:t>MiFi</a:t>
          </a:r>
          <a:endParaRPr lang="en-US" dirty="0"/>
        </a:p>
      </dgm:t>
    </dgm:pt>
    <dgm:pt modelId="{173AB920-6285-4DC4-A5A2-F94D0B44F65C}" type="parTrans" cxnId="{69A8EB63-BA2F-4DCF-8DD3-F80F8DCD444C}">
      <dgm:prSet/>
      <dgm:spPr/>
      <dgm:t>
        <a:bodyPr/>
        <a:lstStyle/>
        <a:p>
          <a:endParaRPr lang="en-US"/>
        </a:p>
      </dgm:t>
    </dgm:pt>
    <dgm:pt modelId="{AA091840-213E-4515-9EDD-7F655A3BFBAA}" type="sibTrans" cxnId="{69A8EB63-BA2F-4DCF-8DD3-F80F8DCD444C}">
      <dgm:prSet/>
      <dgm:spPr/>
      <dgm:t>
        <a:bodyPr/>
        <a:lstStyle/>
        <a:p>
          <a:endParaRPr lang="en-US"/>
        </a:p>
      </dgm:t>
    </dgm:pt>
    <dgm:pt modelId="{BD626263-1861-4E3F-9525-5552E8A3FC77}">
      <dgm:prSet phldrT="[Text]"/>
      <dgm:spPr/>
      <dgm:t>
        <a:bodyPr/>
        <a:lstStyle/>
        <a:p>
          <a:r>
            <a:rPr lang="en-US" dirty="0" smtClean="0"/>
            <a:t>Team Liaison </a:t>
          </a:r>
          <a:endParaRPr lang="en-US" dirty="0"/>
        </a:p>
      </dgm:t>
    </dgm:pt>
    <dgm:pt modelId="{9F754745-ECB2-4766-9FDA-8A30E414F5E5}" type="parTrans" cxnId="{5D1B1A83-BDE3-4914-9A43-53D9EB5421E0}">
      <dgm:prSet/>
      <dgm:spPr/>
      <dgm:t>
        <a:bodyPr/>
        <a:lstStyle/>
        <a:p>
          <a:endParaRPr lang="en-US"/>
        </a:p>
      </dgm:t>
    </dgm:pt>
    <dgm:pt modelId="{69D59E49-8C57-4765-9E5C-E0E4B6EC3C25}" type="sibTrans" cxnId="{5D1B1A83-BDE3-4914-9A43-53D9EB5421E0}">
      <dgm:prSet/>
      <dgm:spPr/>
      <dgm:t>
        <a:bodyPr/>
        <a:lstStyle/>
        <a:p>
          <a:endParaRPr lang="en-US"/>
        </a:p>
      </dgm:t>
    </dgm:pt>
    <dgm:pt modelId="{4CC48418-430A-4921-96B4-32D444994EF3}">
      <dgm:prSet phldrT="[Text]"/>
      <dgm:spPr/>
      <dgm:t>
        <a:bodyPr/>
        <a:lstStyle/>
        <a:p>
          <a:r>
            <a:rPr lang="en-US" dirty="0" smtClean="0"/>
            <a:t>Pick-up Date</a:t>
          </a:r>
        </a:p>
        <a:p>
          <a:r>
            <a:rPr lang="en-US" dirty="0" smtClean="0"/>
            <a:t>Head Count </a:t>
          </a:r>
          <a:endParaRPr lang="en-US" dirty="0"/>
        </a:p>
      </dgm:t>
    </dgm:pt>
    <dgm:pt modelId="{EF36486A-DCDD-4B16-B637-77AEAF21FE78}" type="parTrans" cxnId="{0B55BBE0-8A4E-4205-898D-99D314332F6A}">
      <dgm:prSet/>
      <dgm:spPr/>
      <dgm:t>
        <a:bodyPr/>
        <a:lstStyle/>
        <a:p>
          <a:endParaRPr lang="en-US"/>
        </a:p>
      </dgm:t>
    </dgm:pt>
    <dgm:pt modelId="{D67E1063-18B2-49D1-9D8E-B3FB8E15EA8A}" type="sibTrans" cxnId="{0B55BBE0-8A4E-4205-898D-99D314332F6A}">
      <dgm:prSet/>
      <dgm:spPr/>
      <dgm:t>
        <a:bodyPr/>
        <a:lstStyle/>
        <a:p>
          <a:endParaRPr lang="en-US"/>
        </a:p>
      </dgm:t>
    </dgm:pt>
    <dgm:pt modelId="{83AB8161-0248-49CC-B647-637D7F8DA153}">
      <dgm:prSet phldrT="[Text]"/>
      <dgm:spPr/>
      <dgm:t>
        <a:bodyPr/>
        <a:lstStyle/>
        <a:p>
          <a:r>
            <a:rPr lang="en-US" dirty="0" smtClean="0"/>
            <a:t>Event Stats</a:t>
          </a:r>
          <a:endParaRPr lang="en-US" dirty="0"/>
        </a:p>
      </dgm:t>
    </dgm:pt>
    <dgm:pt modelId="{60C6A204-47B5-47BF-A670-7F2240971186}" type="parTrans" cxnId="{B90D60C2-0404-471D-B111-C66F7A3A67D9}">
      <dgm:prSet/>
      <dgm:spPr/>
      <dgm:t>
        <a:bodyPr/>
        <a:lstStyle/>
        <a:p>
          <a:endParaRPr lang="en-US"/>
        </a:p>
      </dgm:t>
    </dgm:pt>
    <dgm:pt modelId="{127D478C-A544-4D6D-B8B7-BAC33D8C3F58}" type="sibTrans" cxnId="{B90D60C2-0404-471D-B111-C66F7A3A67D9}">
      <dgm:prSet/>
      <dgm:spPr/>
      <dgm:t>
        <a:bodyPr/>
        <a:lstStyle/>
        <a:p>
          <a:endParaRPr lang="en-US"/>
        </a:p>
      </dgm:t>
    </dgm:pt>
    <dgm:pt modelId="{69090031-0CD2-47F7-B2D8-77BCECE50E82}" type="pres">
      <dgm:prSet presAssocID="{DCACAFB7-8E7C-49F3-A474-C2CA5EF6037C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5E10629-0659-4698-85E4-22295DE71301}" type="pres">
      <dgm:prSet presAssocID="{A86C29E8-DB9A-4D5D-A4DC-B023E6F0FF13}" presName="ChildAccent3" presStyleCnt="0"/>
      <dgm:spPr/>
      <dgm:t>
        <a:bodyPr/>
        <a:lstStyle/>
        <a:p>
          <a:endParaRPr lang="en-US"/>
        </a:p>
      </dgm:t>
    </dgm:pt>
    <dgm:pt modelId="{E682CFD6-34B7-43AB-AB10-C669B98BCA5E}" type="pres">
      <dgm:prSet presAssocID="{A86C29E8-DB9A-4D5D-A4DC-B023E6F0FF13}" presName="ChildAccent" presStyleLbl="alignImgPlace1" presStyleIdx="0" presStyleCnt="3" custScaleY="61680" custLinFactNeighborX="-1831"/>
      <dgm:spPr/>
      <dgm:t>
        <a:bodyPr/>
        <a:lstStyle/>
        <a:p>
          <a:endParaRPr lang="en-US"/>
        </a:p>
      </dgm:t>
    </dgm:pt>
    <dgm:pt modelId="{2DAE2357-E81D-4271-87E9-03BEADC0191D}" type="pres">
      <dgm:prSet presAssocID="{A86C29E8-DB9A-4D5D-A4DC-B023E6F0FF13}" presName="Child3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6FC230-94EA-414F-9C43-7206492AE234}" type="pres">
      <dgm:prSet presAssocID="{A86C29E8-DB9A-4D5D-A4DC-B023E6F0FF13}" presName="Parent3" presStyleLbl="node1" presStyleIdx="0" presStyleCnt="3" custLinFactNeighborX="-1681" custLinFactNeighborY="88582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AA8202-BF14-41A0-872D-F8E75BDB3F33}" type="pres">
      <dgm:prSet presAssocID="{4C8AB8A0-B13E-479F-B4C3-040388372536}" presName="ChildAccent2" presStyleCnt="0"/>
      <dgm:spPr/>
      <dgm:t>
        <a:bodyPr/>
        <a:lstStyle/>
        <a:p>
          <a:endParaRPr lang="en-US"/>
        </a:p>
      </dgm:t>
    </dgm:pt>
    <dgm:pt modelId="{02B81DCC-D0BA-4073-B582-8F5F9CC85FE2}" type="pres">
      <dgm:prSet presAssocID="{4C8AB8A0-B13E-479F-B4C3-040388372536}" presName="ChildAccent" presStyleLbl="alignImgPlace1" presStyleIdx="1" presStyleCnt="3" custScaleY="58736"/>
      <dgm:spPr/>
      <dgm:t>
        <a:bodyPr/>
        <a:lstStyle/>
        <a:p>
          <a:endParaRPr lang="en-US"/>
        </a:p>
      </dgm:t>
    </dgm:pt>
    <dgm:pt modelId="{00D0521C-5F36-4E79-B58E-69ACA388BAAA}" type="pres">
      <dgm:prSet presAssocID="{4C8AB8A0-B13E-479F-B4C3-040388372536}" presName="Child2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388B5E-C3A2-493D-BC0E-DEE1D737A611}" type="pres">
      <dgm:prSet presAssocID="{4C8AB8A0-B13E-479F-B4C3-040388372536}" presName="Parent2" presStyleLbl="node1" presStyleIdx="1" presStyleCnt="3" custLinFactY="5913" custLinFactNeighborY="100000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0B61C7-FED3-4480-A66B-FD20844510D4}" type="pres">
      <dgm:prSet presAssocID="{F65453E0-576D-468B-B4C4-90958A0E8690}" presName="ChildAccent1" presStyleCnt="0"/>
      <dgm:spPr/>
      <dgm:t>
        <a:bodyPr/>
        <a:lstStyle/>
        <a:p>
          <a:endParaRPr lang="en-US"/>
        </a:p>
      </dgm:t>
    </dgm:pt>
    <dgm:pt modelId="{98A9208F-E0AC-42F0-8163-A68FCBEF9B13}" type="pres">
      <dgm:prSet presAssocID="{F65453E0-576D-468B-B4C4-90958A0E8690}" presName="ChildAccent" presStyleLbl="alignImgPlace1" presStyleIdx="2" presStyleCnt="3" custScaleY="54141"/>
      <dgm:spPr/>
      <dgm:t>
        <a:bodyPr/>
        <a:lstStyle/>
        <a:p>
          <a:endParaRPr lang="en-US"/>
        </a:p>
      </dgm:t>
    </dgm:pt>
    <dgm:pt modelId="{0303492B-38FD-4BAB-9C98-AE32E5C9A19C}" type="pres">
      <dgm:prSet presAssocID="{F65453E0-576D-468B-B4C4-90958A0E8690}" presName="Child1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6547F4-4C9A-4EF3-B60C-82BF8B99EDCD}" type="pres">
      <dgm:prSet presAssocID="{F65453E0-576D-468B-B4C4-90958A0E8690}" presName="Parent1" presStyleLbl="node1" presStyleIdx="2" presStyleCnt="3" custLinFactY="34994" custLinFactNeighborX="-841" custLinFactNeighborY="100000">
        <dgm:presLayoutVars>
          <dgm:chMax val="2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B4547D-926F-4A8D-B23E-5AFBAAF16782}" type="presOf" srcId="{54695BD9-BF77-4AEE-BF10-13816FA203FD}" destId="{98A9208F-E0AC-42F0-8163-A68FCBEF9B13}" srcOrd="0" destOrd="0" presId="urn:microsoft.com/office/officeart/2011/layout/InterconnectedBlockProcess"/>
    <dgm:cxn modelId="{A5889173-CB50-43E0-B082-2E0DE473ED86}" type="presOf" srcId="{070B4C4D-F1AC-4033-8439-D136F73F6400}" destId="{02B81DCC-D0BA-4073-B582-8F5F9CC85FE2}" srcOrd="0" destOrd="0" presId="urn:microsoft.com/office/officeart/2011/layout/InterconnectedBlockProcess"/>
    <dgm:cxn modelId="{52670B8B-1D8F-4F6A-86A6-F3F70F495FB1}" type="presOf" srcId="{BD626263-1861-4E3F-9525-5552E8A3FC77}" destId="{00D0521C-5F36-4E79-B58E-69ACA388BAAA}" srcOrd="1" destOrd="2" presId="urn:microsoft.com/office/officeart/2011/layout/InterconnectedBlockProcess"/>
    <dgm:cxn modelId="{3CE750F9-A5BC-48BF-B426-59DFF8E17145}" srcId="{DCACAFB7-8E7C-49F3-A474-C2CA5EF6037C}" destId="{F65453E0-576D-468B-B4C4-90958A0E8690}" srcOrd="0" destOrd="0" parTransId="{FBD28ABC-7445-4ED4-806B-95E7A4FF3615}" sibTransId="{D960E280-85BE-4D41-977C-35ADAF3BAF2F}"/>
    <dgm:cxn modelId="{8B38BAA9-CC62-42F1-AC5D-E68D8BEF1217}" type="presOf" srcId="{83AB8161-0248-49CC-B647-637D7F8DA153}" destId="{E682CFD6-34B7-43AB-AB10-C669B98BCA5E}" srcOrd="0" destOrd="2" presId="urn:microsoft.com/office/officeart/2011/layout/InterconnectedBlockProcess"/>
    <dgm:cxn modelId="{9CA7A42A-C474-4F52-8F34-D870DA4CE464}" srcId="{F65453E0-576D-468B-B4C4-90958A0E8690}" destId="{54695BD9-BF77-4AEE-BF10-13816FA203FD}" srcOrd="0" destOrd="0" parTransId="{FEB96A33-BBFD-4188-AF22-3CD22CCE5316}" sibTransId="{97FE0784-3141-4B6B-9931-CF1BA960C525}"/>
    <dgm:cxn modelId="{9E25ECCD-A594-4C59-9157-F507787CC89B}" type="presOf" srcId="{735E66C9-734D-4F0A-A6DD-EB1227F19677}" destId="{02B81DCC-D0BA-4073-B582-8F5F9CC85FE2}" srcOrd="0" destOrd="1" presId="urn:microsoft.com/office/officeart/2011/layout/InterconnectedBlockProcess"/>
    <dgm:cxn modelId="{DA22EF0D-1FDF-4D98-9C07-C6E2EB2DD46A}" type="presOf" srcId="{F65453E0-576D-468B-B4C4-90958A0E8690}" destId="{086547F4-4C9A-4EF3-B60C-82BF8B99EDCD}" srcOrd="0" destOrd="0" presId="urn:microsoft.com/office/officeart/2011/layout/InterconnectedBlockProcess"/>
    <dgm:cxn modelId="{275E009D-410D-4798-8B97-B85042B96AA0}" type="presOf" srcId="{A86C29E8-DB9A-4D5D-A4DC-B023E6F0FF13}" destId="{F56FC230-94EA-414F-9C43-7206492AE234}" srcOrd="0" destOrd="0" presId="urn:microsoft.com/office/officeart/2011/layout/InterconnectedBlockProcess"/>
    <dgm:cxn modelId="{A1C102CD-5FA1-4C06-B1ED-5FDAAAE6187A}" srcId="{DCACAFB7-8E7C-49F3-A474-C2CA5EF6037C}" destId="{A86C29E8-DB9A-4D5D-A4DC-B023E6F0FF13}" srcOrd="2" destOrd="0" parTransId="{43521E33-91E5-4711-AE09-2CCD244F9807}" sibTransId="{B0E25C42-6591-461E-9E58-A7A7215156F4}"/>
    <dgm:cxn modelId="{1178B8F6-2CED-4D05-BAD9-618D15357427}" type="presOf" srcId="{1BBBDAC3-CDF9-41A4-AB03-CCBAFDF4E254}" destId="{98A9208F-E0AC-42F0-8163-A68FCBEF9B13}" srcOrd="0" destOrd="1" presId="urn:microsoft.com/office/officeart/2011/layout/InterconnectedBlockProcess"/>
    <dgm:cxn modelId="{BFE8E304-0590-4E56-9111-A85823B084F4}" srcId="{F65453E0-576D-468B-B4C4-90958A0E8690}" destId="{ECB5FD80-62EB-4668-BE9E-041CA2917E2D}" srcOrd="3" destOrd="0" parTransId="{AA4F3B12-DA5D-48BC-BC3A-CAE8FB0447FF}" sibTransId="{7A6CB011-0A02-4F50-BCD8-8A58955CEF53}"/>
    <dgm:cxn modelId="{5D1B1A83-BDE3-4914-9A43-53D9EB5421E0}" srcId="{4C8AB8A0-B13E-479F-B4C3-040388372536}" destId="{BD626263-1861-4E3F-9525-5552E8A3FC77}" srcOrd="2" destOrd="0" parTransId="{9F754745-ECB2-4766-9FDA-8A30E414F5E5}" sibTransId="{69D59E49-8C57-4765-9E5C-E0E4B6EC3C25}"/>
    <dgm:cxn modelId="{803E48D3-E7E3-4303-BC22-A7A2E02CA4E6}" type="presOf" srcId="{B5530964-7C5C-40BC-90D0-C3E02DF9C0CF}" destId="{98A9208F-E0AC-42F0-8163-A68FCBEF9B13}" srcOrd="0" destOrd="2" presId="urn:microsoft.com/office/officeart/2011/layout/InterconnectedBlockProcess"/>
    <dgm:cxn modelId="{69BDAD00-54B6-409B-993A-6A394F374ADA}" type="presOf" srcId="{4CC48418-430A-4921-96B4-32D444994EF3}" destId="{E682CFD6-34B7-43AB-AB10-C669B98BCA5E}" srcOrd="0" destOrd="1" presId="urn:microsoft.com/office/officeart/2011/layout/InterconnectedBlockProcess"/>
    <dgm:cxn modelId="{92743976-CF16-442C-8282-97793F90064E}" type="presOf" srcId="{4C8AB8A0-B13E-479F-B4C3-040388372536}" destId="{32388B5E-C3A2-493D-BC0E-DEE1D737A611}" srcOrd="0" destOrd="0" presId="urn:microsoft.com/office/officeart/2011/layout/InterconnectedBlockProcess"/>
    <dgm:cxn modelId="{69C08815-78F5-4730-964F-0785B7BC2408}" type="presOf" srcId="{735E66C9-734D-4F0A-A6DD-EB1227F19677}" destId="{00D0521C-5F36-4E79-B58E-69ACA388BAAA}" srcOrd="1" destOrd="1" presId="urn:microsoft.com/office/officeart/2011/layout/InterconnectedBlockProcess"/>
    <dgm:cxn modelId="{874FF7EF-6A6A-43E1-9EA4-7F0A77092E4E}" type="presOf" srcId="{46613FC6-FA2F-464A-99DD-15E02E350594}" destId="{E682CFD6-34B7-43AB-AB10-C669B98BCA5E}" srcOrd="0" destOrd="0" presId="urn:microsoft.com/office/officeart/2011/layout/InterconnectedBlockProcess"/>
    <dgm:cxn modelId="{B6AA94A4-BB05-4DD4-922D-D5CA7E934CAB}" srcId="{F65453E0-576D-468B-B4C4-90958A0E8690}" destId="{1BBBDAC3-CDF9-41A4-AB03-CCBAFDF4E254}" srcOrd="1" destOrd="0" parTransId="{A8508B57-61B9-4D81-8F68-FBF37F0550FE}" sibTransId="{FEFCC567-4410-42B9-A5BB-18314FCB39A9}"/>
    <dgm:cxn modelId="{07FE7CFA-AB10-452E-86CB-EDADEA94B25E}" type="presOf" srcId="{54695BD9-BF77-4AEE-BF10-13816FA203FD}" destId="{0303492B-38FD-4BAB-9C98-AE32E5C9A19C}" srcOrd="1" destOrd="0" presId="urn:microsoft.com/office/officeart/2011/layout/InterconnectedBlockProcess"/>
    <dgm:cxn modelId="{20D53B55-CA56-4BCC-A280-837D6883B754}" type="presOf" srcId="{070B4C4D-F1AC-4033-8439-D136F73F6400}" destId="{00D0521C-5F36-4E79-B58E-69ACA388BAAA}" srcOrd="1" destOrd="0" presId="urn:microsoft.com/office/officeart/2011/layout/InterconnectedBlockProcess"/>
    <dgm:cxn modelId="{99DF4732-1CEF-4D3E-9BB8-AC99A6A9EEB3}" type="presOf" srcId="{ECB5FD80-62EB-4668-BE9E-041CA2917E2D}" destId="{0303492B-38FD-4BAB-9C98-AE32E5C9A19C}" srcOrd="1" destOrd="3" presId="urn:microsoft.com/office/officeart/2011/layout/InterconnectedBlockProcess"/>
    <dgm:cxn modelId="{3A5C15C2-B484-4AD4-A8FE-FB83DCC168B5}" srcId="{DCACAFB7-8E7C-49F3-A474-C2CA5EF6037C}" destId="{4C8AB8A0-B13E-479F-B4C3-040388372536}" srcOrd="1" destOrd="0" parTransId="{074CCD72-D654-4344-A8EE-6425C4BA1202}" sibTransId="{524A960E-A009-49F1-8ADD-D58704950064}"/>
    <dgm:cxn modelId="{C711D1CB-DA6E-46A4-8FCC-BCCA1FE4C0E4}" type="presOf" srcId="{BD626263-1861-4E3F-9525-5552E8A3FC77}" destId="{02B81DCC-D0BA-4073-B582-8F5F9CC85FE2}" srcOrd="0" destOrd="2" presId="urn:microsoft.com/office/officeart/2011/layout/InterconnectedBlockProcess"/>
    <dgm:cxn modelId="{69A8EB63-BA2F-4DCF-8DD3-F80F8DCD444C}" srcId="{4C8AB8A0-B13E-479F-B4C3-040388372536}" destId="{735E66C9-734D-4F0A-A6DD-EB1227F19677}" srcOrd="1" destOrd="0" parTransId="{173AB920-6285-4DC4-A5A2-F94D0B44F65C}" sibTransId="{AA091840-213E-4515-9EDD-7F655A3BFBAA}"/>
    <dgm:cxn modelId="{EC1C8F50-4B7B-476A-99B1-CFFADCF592C7}" type="presOf" srcId="{83AB8161-0248-49CC-B647-637D7F8DA153}" destId="{2DAE2357-E81D-4271-87E9-03BEADC0191D}" srcOrd="1" destOrd="2" presId="urn:microsoft.com/office/officeart/2011/layout/InterconnectedBlockProcess"/>
    <dgm:cxn modelId="{B90D60C2-0404-471D-B111-C66F7A3A67D9}" srcId="{A86C29E8-DB9A-4D5D-A4DC-B023E6F0FF13}" destId="{83AB8161-0248-49CC-B647-637D7F8DA153}" srcOrd="2" destOrd="0" parTransId="{60C6A204-47B5-47BF-A670-7F2240971186}" sibTransId="{127D478C-A544-4D6D-B8B7-BAC33D8C3F58}"/>
    <dgm:cxn modelId="{91384B9B-1AC1-45A1-AB3E-6FE760816D6B}" type="presOf" srcId="{1BBBDAC3-CDF9-41A4-AB03-CCBAFDF4E254}" destId="{0303492B-38FD-4BAB-9C98-AE32E5C9A19C}" srcOrd="1" destOrd="1" presId="urn:microsoft.com/office/officeart/2011/layout/InterconnectedBlockProcess"/>
    <dgm:cxn modelId="{DA14E2F9-17D6-4C4D-8F77-841E4095EC44}" srcId="{A86C29E8-DB9A-4D5D-A4DC-B023E6F0FF13}" destId="{46613FC6-FA2F-464A-99DD-15E02E350594}" srcOrd="0" destOrd="0" parTransId="{4BA3514F-69FF-4783-8DA3-A0862E0A3E16}" sibTransId="{00E3B8E3-F22C-4268-A1C8-EBD2635D0A02}"/>
    <dgm:cxn modelId="{8C2ADD78-113F-4CD3-92D3-4E20E32D21FB}" type="presOf" srcId="{B5530964-7C5C-40BC-90D0-C3E02DF9C0CF}" destId="{0303492B-38FD-4BAB-9C98-AE32E5C9A19C}" srcOrd="1" destOrd="2" presId="urn:microsoft.com/office/officeart/2011/layout/InterconnectedBlockProcess"/>
    <dgm:cxn modelId="{E32E4A7F-AB88-4821-99CD-17845E54D696}" srcId="{F65453E0-576D-468B-B4C4-90958A0E8690}" destId="{B5530964-7C5C-40BC-90D0-C3E02DF9C0CF}" srcOrd="2" destOrd="0" parTransId="{8D866B59-2BBD-49C3-B568-D6CC7E679AAA}" sibTransId="{637B10B8-D3A5-4A01-A0CB-6F4CBA948C76}"/>
    <dgm:cxn modelId="{E3B3531C-CBD7-4AC1-A1BB-478A83CE1FC3}" type="presOf" srcId="{DCACAFB7-8E7C-49F3-A474-C2CA5EF6037C}" destId="{69090031-0CD2-47F7-B2D8-77BCECE50E82}" srcOrd="0" destOrd="0" presId="urn:microsoft.com/office/officeart/2011/layout/InterconnectedBlockProcess"/>
    <dgm:cxn modelId="{3CC85B56-B052-4CDD-B129-E3F1F82C3A79}" type="presOf" srcId="{46613FC6-FA2F-464A-99DD-15E02E350594}" destId="{2DAE2357-E81D-4271-87E9-03BEADC0191D}" srcOrd="1" destOrd="0" presId="urn:microsoft.com/office/officeart/2011/layout/InterconnectedBlockProcess"/>
    <dgm:cxn modelId="{AD4B1526-15AA-4D08-B94B-FC6693A78F6E}" srcId="{4C8AB8A0-B13E-479F-B4C3-040388372536}" destId="{070B4C4D-F1AC-4033-8439-D136F73F6400}" srcOrd="0" destOrd="0" parTransId="{C9C2C0F7-0213-4FF2-92D6-49DF6C2F0150}" sibTransId="{367E7744-C850-4F59-BDCD-56A9B2E48C8E}"/>
    <dgm:cxn modelId="{846E3020-D624-4BAC-95CC-550443302BC2}" type="presOf" srcId="{ECB5FD80-62EB-4668-BE9E-041CA2917E2D}" destId="{98A9208F-E0AC-42F0-8163-A68FCBEF9B13}" srcOrd="0" destOrd="3" presId="urn:microsoft.com/office/officeart/2011/layout/InterconnectedBlockProcess"/>
    <dgm:cxn modelId="{06870008-8F6B-41DB-82D7-BFF665533932}" type="presOf" srcId="{4CC48418-430A-4921-96B4-32D444994EF3}" destId="{2DAE2357-E81D-4271-87E9-03BEADC0191D}" srcOrd="1" destOrd="1" presId="urn:microsoft.com/office/officeart/2011/layout/InterconnectedBlockProcess"/>
    <dgm:cxn modelId="{0B55BBE0-8A4E-4205-898D-99D314332F6A}" srcId="{A86C29E8-DB9A-4D5D-A4DC-B023E6F0FF13}" destId="{4CC48418-430A-4921-96B4-32D444994EF3}" srcOrd="1" destOrd="0" parTransId="{EF36486A-DCDD-4B16-B637-77AEAF21FE78}" sibTransId="{D67E1063-18B2-49D1-9D8E-B3FB8E15EA8A}"/>
    <dgm:cxn modelId="{09E0CA93-F85D-461F-ACB8-C3C5851F9F9B}" type="presParOf" srcId="{69090031-0CD2-47F7-B2D8-77BCECE50E82}" destId="{65E10629-0659-4698-85E4-22295DE71301}" srcOrd="0" destOrd="0" presId="urn:microsoft.com/office/officeart/2011/layout/InterconnectedBlockProcess"/>
    <dgm:cxn modelId="{5FD1071B-E63E-4701-AE9A-92AE1CC9E02A}" type="presParOf" srcId="{65E10629-0659-4698-85E4-22295DE71301}" destId="{E682CFD6-34B7-43AB-AB10-C669B98BCA5E}" srcOrd="0" destOrd="0" presId="urn:microsoft.com/office/officeart/2011/layout/InterconnectedBlockProcess"/>
    <dgm:cxn modelId="{1DBB586F-A678-4BD4-8D95-1B069739CBE2}" type="presParOf" srcId="{69090031-0CD2-47F7-B2D8-77BCECE50E82}" destId="{2DAE2357-E81D-4271-87E9-03BEADC0191D}" srcOrd="1" destOrd="0" presId="urn:microsoft.com/office/officeart/2011/layout/InterconnectedBlockProcess"/>
    <dgm:cxn modelId="{BC2FC0A7-48E4-494B-AB34-54424F6523CF}" type="presParOf" srcId="{69090031-0CD2-47F7-B2D8-77BCECE50E82}" destId="{F56FC230-94EA-414F-9C43-7206492AE234}" srcOrd="2" destOrd="0" presId="urn:microsoft.com/office/officeart/2011/layout/InterconnectedBlockProcess"/>
    <dgm:cxn modelId="{B9C3F2BB-4A74-4B59-B999-597F4F1BA71E}" type="presParOf" srcId="{69090031-0CD2-47F7-B2D8-77BCECE50E82}" destId="{1BAA8202-BF14-41A0-872D-F8E75BDB3F33}" srcOrd="3" destOrd="0" presId="urn:microsoft.com/office/officeart/2011/layout/InterconnectedBlockProcess"/>
    <dgm:cxn modelId="{CB320E58-8A75-4C7D-91E5-48AF1567DA65}" type="presParOf" srcId="{1BAA8202-BF14-41A0-872D-F8E75BDB3F33}" destId="{02B81DCC-D0BA-4073-B582-8F5F9CC85FE2}" srcOrd="0" destOrd="0" presId="urn:microsoft.com/office/officeart/2011/layout/InterconnectedBlockProcess"/>
    <dgm:cxn modelId="{4443716F-0533-4259-88C0-49E4C54A79FC}" type="presParOf" srcId="{69090031-0CD2-47F7-B2D8-77BCECE50E82}" destId="{00D0521C-5F36-4E79-B58E-69ACA388BAAA}" srcOrd="4" destOrd="0" presId="urn:microsoft.com/office/officeart/2011/layout/InterconnectedBlockProcess"/>
    <dgm:cxn modelId="{8A37C9A0-1678-41E7-8E0C-ACC2F9F0391C}" type="presParOf" srcId="{69090031-0CD2-47F7-B2D8-77BCECE50E82}" destId="{32388B5E-C3A2-493D-BC0E-DEE1D737A611}" srcOrd="5" destOrd="0" presId="urn:microsoft.com/office/officeart/2011/layout/InterconnectedBlockProcess"/>
    <dgm:cxn modelId="{16A2B72E-53A2-4F66-9396-9B0E98BE14A0}" type="presParOf" srcId="{69090031-0CD2-47F7-B2D8-77BCECE50E82}" destId="{050B61C7-FED3-4480-A66B-FD20844510D4}" srcOrd="6" destOrd="0" presId="urn:microsoft.com/office/officeart/2011/layout/InterconnectedBlockProcess"/>
    <dgm:cxn modelId="{F4EC1010-9E77-4A1F-B14D-5AE5444B4011}" type="presParOf" srcId="{050B61C7-FED3-4480-A66B-FD20844510D4}" destId="{98A9208F-E0AC-42F0-8163-A68FCBEF9B13}" srcOrd="0" destOrd="0" presId="urn:microsoft.com/office/officeart/2011/layout/InterconnectedBlockProcess"/>
    <dgm:cxn modelId="{351558A7-1C73-4795-A15D-D77182DE8B11}" type="presParOf" srcId="{69090031-0CD2-47F7-B2D8-77BCECE50E82}" destId="{0303492B-38FD-4BAB-9C98-AE32E5C9A19C}" srcOrd="7" destOrd="0" presId="urn:microsoft.com/office/officeart/2011/layout/InterconnectedBlockProcess"/>
    <dgm:cxn modelId="{22AD8FDE-E674-41E1-A21C-3DD5E7A6F55E}" type="presParOf" srcId="{69090031-0CD2-47F7-B2D8-77BCECE50E82}" destId="{086547F4-4C9A-4EF3-B60C-82BF8B99EDCD}" srcOrd="8" destOrd="0" presId="urn:microsoft.com/office/officeart/2011/layout/InterconnectedBlockProcess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78E866F-28FF-4F19-8854-23E387C26233}" type="doc">
      <dgm:prSet loTypeId="urn:microsoft.com/office/officeart/2005/8/layout/h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3C0213E0-EB68-4C68-A3CE-569819899534}">
      <dgm:prSet phldrT="[Text]"/>
      <dgm:spPr/>
      <dgm:t>
        <a:bodyPr/>
        <a:lstStyle/>
        <a:p>
          <a:r>
            <a:rPr lang="en-US" dirty="0" smtClean="0"/>
            <a:t>Think of the Pop-Up Event</a:t>
          </a:r>
          <a:endParaRPr lang="en-US" dirty="0"/>
        </a:p>
      </dgm:t>
    </dgm:pt>
    <dgm:pt modelId="{7B3522F5-1826-40A7-ABD4-F7FF7BEA18E0}" type="parTrans" cxnId="{068B6F09-8183-4710-8C0E-1A6B43488028}">
      <dgm:prSet/>
      <dgm:spPr/>
      <dgm:t>
        <a:bodyPr/>
        <a:lstStyle/>
        <a:p>
          <a:endParaRPr lang="en-US"/>
        </a:p>
      </dgm:t>
    </dgm:pt>
    <dgm:pt modelId="{09C98DCF-9A79-4747-BBBC-C89FD97791A4}" type="sibTrans" cxnId="{068B6F09-8183-4710-8C0E-1A6B43488028}">
      <dgm:prSet/>
      <dgm:spPr/>
      <dgm:t>
        <a:bodyPr/>
        <a:lstStyle/>
        <a:p>
          <a:endParaRPr lang="en-US"/>
        </a:p>
      </dgm:t>
    </dgm:pt>
    <dgm:pt modelId="{7F4ABDA9-E93F-4F99-811D-404E6B414C21}">
      <dgm:prSet phldrT="[Text]"/>
      <dgm:spPr/>
      <dgm:t>
        <a:bodyPr/>
        <a:lstStyle/>
        <a:p>
          <a:r>
            <a:rPr lang="en-US" dirty="0" smtClean="0"/>
            <a:t>Arrange staffing</a:t>
          </a:r>
          <a:endParaRPr lang="en-US" dirty="0"/>
        </a:p>
      </dgm:t>
    </dgm:pt>
    <dgm:pt modelId="{F2CDAA78-5FA0-46F4-9052-39D3ED723507}" type="parTrans" cxnId="{CE33F24A-A101-4221-AEBC-7D2109717983}">
      <dgm:prSet/>
      <dgm:spPr/>
      <dgm:t>
        <a:bodyPr/>
        <a:lstStyle/>
        <a:p>
          <a:endParaRPr lang="en-US"/>
        </a:p>
      </dgm:t>
    </dgm:pt>
    <dgm:pt modelId="{0383DEB4-8CE8-4C11-85BA-E40FF52106AD}" type="sibTrans" cxnId="{CE33F24A-A101-4221-AEBC-7D2109717983}">
      <dgm:prSet/>
      <dgm:spPr/>
      <dgm:t>
        <a:bodyPr/>
        <a:lstStyle/>
        <a:p>
          <a:endParaRPr lang="en-US"/>
        </a:p>
      </dgm:t>
    </dgm:pt>
    <dgm:pt modelId="{BCE8A009-A1C7-4D1C-9878-473B0917AFBC}">
      <dgm:prSet phldrT="[Text]"/>
      <dgm:spPr/>
      <dgm:t>
        <a:bodyPr/>
        <a:lstStyle/>
        <a:p>
          <a:r>
            <a:rPr lang="en-US" dirty="0" smtClean="0"/>
            <a:t>Get insurance</a:t>
          </a:r>
          <a:endParaRPr lang="en-US" dirty="0"/>
        </a:p>
      </dgm:t>
    </dgm:pt>
    <dgm:pt modelId="{925DA094-E071-4EC4-9782-C293E06D54DF}" type="parTrans" cxnId="{E1806282-02B3-4B9A-B1A1-BEEBFBEA7CE7}">
      <dgm:prSet/>
      <dgm:spPr/>
      <dgm:t>
        <a:bodyPr/>
        <a:lstStyle/>
        <a:p>
          <a:endParaRPr lang="en-US"/>
        </a:p>
      </dgm:t>
    </dgm:pt>
    <dgm:pt modelId="{EA400A85-DFB9-4144-A31E-B32D884C631D}" type="sibTrans" cxnId="{E1806282-02B3-4B9A-B1A1-BEEBFBEA7CE7}">
      <dgm:prSet/>
      <dgm:spPr/>
      <dgm:t>
        <a:bodyPr/>
        <a:lstStyle/>
        <a:p>
          <a:endParaRPr lang="en-US"/>
        </a:p>
      </dgm:t>
    </dgm:pt>
    <dgm:pt modelId="{68CFCD32-6E36-484A-B8E4-2B1D8CFB30F1}">
      <dgm:prSet phldrT="[Text]"/>
      <dgm:spPr/>
      <dgm:t>
        <a:bodyPr/>
        <a:lstStyle/>
        <a:p>
          <a:r>
            <a:rPr lang="en-US" dirty="0" smtClean="0"/>
            <a:t>Book Pop-Up Online</a:t>
          </a:r>
          <a:endParaRPr lang="en-US" dirty="0"/>
        </a:p>
      </dgm:t>
    </dgm:pt>
    <dgm:pt modelId="{0436515B-7097-401D-8B17-617705FABDF7}" type="parTrans" cxnId="{64B5B13F-7ABF-40BF-B81F-D26D4E9B1421}">
      <dgm:prSet/>
      <dgm:spPr/>
      <dgm:t>
        <a:bodyPr/>
        <a:lstStyle/>
        <a:p>
          <a:endParaRPr lang="en-US"/>
        </a:p>
      </dgm:t>
    </dgm:pt>
    <dgm:pt modelId="{E846AC6B-1633-4DEA-BEC6-7386C47E5F30}" type="sibTrans" cxnId="{64B5B13F-7ABF-40BF-B81F-D26D4E9B1421}">
      <dgm:prSet/>
      <dgm:spPr/>
      <dgm:t>
        <a:bodyPr/>
        <a:lstStyle/>
        <a:p>
          <a:endParaRPr lang="en-US"/>
        </a:p>
      </dgm:t>
    </dgm:pt>
    <dgm:pt modelId="{E783D6CB-AC83-44C1-9990-D47A488A4F94}">
      <dgm:prSet phldrT="[Text]"/>
      <dgm:spPr/>
      <dgm:t>
        <a:bodyPr/>
        <a:lstStyle/>
        <a:p>
          <a:r>
            <a:rPr lang="en-US" dirty="0" smtClean="0"/>
            <a:t>Fill out details</a:t>
          </a:r>
          <a:endParaRPr lang="en-US" dirty="0"/>
        </a:p>
      </dgm:t>
    </dgm:pt>
    <dgm:pt modelId="{E11F92F7-01BF-497C-A43E-4EC639C764FE}" type="parTrans" cxnId="{C37A82D5-9825-45B1-B715-F51FF7A2E080}">
      <dgm:prSet/>
      <dgm:spPr/>
      <dgm:t>
        <a:bodyPr/>
        <a:lstStyle/>
        <a:p>
          <a:endParaRPr lang="en-US"/>
        </a:p>
      </dgm:t>
    </dgm:pt>
    <dgm:pt modelId="{57EE7FDD-9917-4DF7-BADF-8D0FFCA91438}" type="sibTrans" cxnId="{C37A82D5-9825-45B1-B715-F51FF7A2E080}">
      <dgm:prSet/>
      <dgm:spPr/>
      <dgm:t>
        <a:bodyPr/>
        <a:lstStyle/>
        <a:p>
          <a:endParaRPr lang="en-US"/>
        </a:p>
      </dgm:t>
    </dgm:pt>
    <dgm:pt modelId="{4FA8D593-9158-499C-942E-8B1515A4480D}">
      <dgm:prSet phldrT="[Text]"/>
      <dgm:spPr/>
      <dgm:t>
        <a:bodyPr/>
        <a:lstStyle/>
        <a:p>
          <a:r>
            <a:rPr lang="en-US" dirty="0" smtClean="0"/>
            <a:t>Fill out check-list together</a:t>
          </a:r>
          <a:endParaRPr lang="en-US" dirty="0"/>
        </a:p>
      </dgm:t>
    </dgm:pt>
    <dgm:pt modelId="{4FCC9D4F-A6ED-478C-B502-6B3BFC20CEC1}" type="parTrans" cxnId="{55DE1BB9-3C75-449D-9D2F-662E3EED8102}">
      <dgm:prSet/>
      <dgm:spPr/>
      <dgm:t>
        <a:bodyPr/>
        <a:lstStyle/>
        <a:p>
          <a:endParaRPr lang="en-US"/>
        </a:p>
      </dgm:t>
    </dgm:pt>
    <dgm:pt modelId="{72C7D9DB-DFF8-4763-A446-B7627F332851}" type="sibTrans" cxnId="{55DE1BB9-3C75-449D-9D2F-662E3EED8102}">
      <dgm:prSet/>
      <dgm:spPr/>
      <dgm:t>
        <a:bodyPr/>
        <a:lstStyle/>
        <a:p>
          <a:endParaRPr lang="en-US"/>
        </a:p>
      </dgm:t>
    </dgm:pt>
    <dgm:pt modelId="{587C1F93-B853-4062-B7F9-B536B46F0FF4}">
      <dgm:prSet phldrT="[Text]"/>
      <dgm:spPr/>
      <dgm:t>
        <a:bodyPr/>
        <a:lstStyle/>
        <a:p>
          <a:r>
            <a:rPr lang="en-US" dirty="0" smtClean="0"/>
            <a:t>Arrange for pick-up</a:t>
          </a:r>
          <a:endParaRPr lang="en-US" dirty="0"/>
        </a:p>
      </dgm:t>
    </dgm:pt>
    <dgm:pt modelId="{D3935DCC-ADF3-4DD7-B295-2E768581A7B1}" type="parTrans" cxnId="{760A9DD5-1A98-49BF-82B1-3E5A315F9ACF}">
      <dgm:prSet/>
      <dgm:spPr/>
      <dgm:t>
        <a:bodyPr/>
        <a:lstStyle/>
        <a:p>
          <a:endParaRPr lang="en-US"/>
        </a:p>
      </dgm:t>
    </dgm:pt>
    <dgm:pt modelId="{8BEFC47B-0E85-4C37-86DD-571EEFD0E417}" type="sibTrans" cxnId="{760A9DD5-1A98-49BF-82B1-3E5A315F9ACF}">
      <dgm:prSet/>
      <dgm:spPr/>
      <dgm:t>
        <a:bodyPr/>
        <a:lstStyle/>
        <a:p>
          <a:endParaRPr lang="en-US"/>
        </a:p>
      </dgm:t>
    </dgm:pt>
    <dgm:pt modelId="{12337728-88D9-409F-B5C5-158F1EC801FA}">
      <dgm:prSet/>
      <dgm:spPr/>
      <dgm:t>
        <a:bodyPr/>
        <a:lstStyle/>
        <a:p>
          <a:r>
            <a:rPr lang="en-US" dirty="0" smtClean="0"/>
            <a:t>Pick Up Pop-Up</a:t>
          </a:r>
          <a:endParaRPr lang="en-US" dirty="0"/>
        </a:p>
      </dgm:t>
    </dgm:pt>
    <dgm:pt modelId="{4D4DA0FD-F377-4FDF-8336-60213B479C9A}" type="parTrans" cxnId="{CE158774-FB18-49FB-985C-BA6BFD7AC25F}">
      <dgm:prSet/>
      <dgm:spPr/>
      <dgm:t>
        <a:bodyPr/>
        <a:lstStyle/>
        <a:p>
          <a:endParaRPr lang="en-US"/>
        </a:p>
      </dgm:t>
    </dgm:pt>
    <dgm:pt modelId="{F1A9770F-8259-4579-8A8B-C3E21C98EF0C}" type="sibTrans" cxnId="{CE158774-FB18-49FB-985C-BA6BFD7AC25F}">
      <dgm:prSet/>
      <dgm:spPr/>
      <dgm:t>
        <a:bodyPr/>
        <a:lstStyle/>
        <a:p>
          <a:endParaRPr lang="en-US"/>
        </a:p>
      </dgm:t>
    </dgm:pt>
    <dgm:pt modelId="{C54F37FB-27C1-47E8-A197-352C638258FF}">
      <dgm:prSet phldrT="[Text]"/>
      <dgm:spPr/>
      <dgm:t>
        <a:bodyPr/>
        <a:lstStyle/>
        <a:p>
          <a:r>
            <a:rPr lang="en-US" dirty="0" smtClean="0"/>
            <a:t>Connect with Liaison</a:t>
          </a:r>
          <a:endParaRPr lang="en-US" dirty="0"/>
        </a:p>
      </dgm:t>
    </dgm:pt>
    <dgm:pt modelId="{F936A4E8-F406-4417-BBDF-042E1A33E3E4}" type="sibTrans" cxnId="{28E618B7-AE2A-4F4F-8629-EEA8E0DA5026}">
      <dgm:prSet/>
      <dgm:spPr/>
      <dgm:t>
        <a:bodyPr/>
        <a:lstStyle/>
        <a:p>
          <a:endParaRPr lang="en-US"/>
        </a:p>
      </dgm:t>
    </dgm:pt>
    <dgm:pt modelId="{EFB7E92C-4C25-48A6-B5A4-E59C56DE856D}" type="parTrans" cxnId="{28E618B7-AE2A-4F4F-8629-EEA8E0DA5026}">
      <dgm:prSet/>
      <dgm:spPr/>
      <dgm:t>
        <a:bodyPr/>
        <a:lstStyle/>
        <a:p>
          <a:endParaRPr lang="en-US"/>
        </a:p>
      </dgm:t>
    </dgm:pt>
    <dgm:pt modelId="{70F38563-033E-4D94-A1FD-125BAC0CC29A}">
      <dgm:prSet/>
      <dgm:spPr/>
      <dgm:t>
        <a:bodyPr/>
        <a:lstStyle/>
        <a:p>
          <a:r>
            <a:rPr lang="en-US" dirty="0" smtClean="0"/>
            <a:t>Make sure all components are ready</a:t>
          </a:r>
          <a:endParaRPr lang="en-US" dirty="0"/>
        </a:p>
      </dgm:t>
    </dgm:pt>
    <dgm:pt modelId="{73ED15D9-9C5A-4F08-A1C7-88AF6407AC02}" type="parTrans" cxnId="{EF19C089-9323-4E59-94B1-7715BE5E115D}">
      <dgm:prSet/>
      <dgm:spPr/>
      <dgm:t>
        <a:bodyPr/>
        <a:lstStyle/>
        <a:p>
          <a:endParaRPr lang="en-US"/>
        </a:p>
      </dgm:t>
    </dgm:pt>
    <dgm:pt modelId="{3EA2919B-4294-4B4F-A80B-6AFF783856F6}" type="sibTrans" cxnId="{EF19C089-9323-4E59-94B1-7715BE5E115D}">
      <dgm:prSet/>
      <dgm:spPr/>
      <dgm:t>
        <a:bodyPr/>
        <a:lstStyle/>
        <a:p>
          <a:endParaRPr lang="en-US"/>
        </a:p>
      </dgm:t>
    </dgm:pt>
    <dgm:pt modelId="{B3E4EB77-17BD-4EB0-8ECD-99DD0F9E11C6}">
      <dgm:prSet/>
      <dgm:spPr/>
      <dgm:t>
        <a:bodyPr/>
        <a:lstStyle/>
        <a:p>
          <a:r>
            <a:rPr lang="en-US" dirty="0" smtClean="0"/>
            <a:t>Add branch components if needed</a:t>
          </a:r>
          <a:endParaRPr lang="en-US" dirty="0"/>
        </a:p>
      </dgm:t>
    </dgm:pt>
    <dgm:pt modelId="{F2248085-1021-4859-92DC-AAD9C0CA607D}" type="parTrans" cxnId="{BA3C39F6-4E6E-43FE-927D-565AE6199935}">
      <dgm:prSet/>
      <dgm:spPr/>
      <dgm:t>
        <a:bodyPr/>
        <a:lstStyle/>
        <a:p>
          <a:endParaRPr lang="en-US"/>
        </a:p>
      </dgm:t>
    </dgm:pt>
    <dgm:pt modelId="{D948763A-729B-4821-813C-91F0A676E132}" type="sibTrans" cxnId="{BA3C39F6-4E6E-43FE-927D-565AE6199935}">
      <dgm:prSet/>
      <dgm:spPr/>
      <dgm:t>
        <a:bodyPr/>
        <a:lstStyle/>
        <a:p>
          <a:endParaRPr lang="en-US"/>
        </a:p>
      </dgm:t>
    </dgm:pt>
    <dgm:pt modelId="{0C0A9A5C-2215-4BCB-AF0B-7AB153C0311C}">
      <dgm:prSet/>
      <dgm:spPr/>
      <dgm:t>
        <a:bodyPr/>
        <a:lstStyle/>
        <a:p>
          <a:r>
            <a:rPr lang="en-US" dirty="0" smtClean="0"/>
            <a:t>Do Pop-Up</a:t>
          </a:r>
          <a:endParaRPr lang="en-US" dirty="0"/>
        </a:p>
      </dgm:t>
    </dgm:pt>
    <dgm:pt modelId="{10099992-9FC0-4F5F-A25D-401D618AA1EF}" type="parTrans" cxnId="{6036D156-7B7A-4EEE-A08A-317A5FE09514}">
      <dgm:prSet/>
      <dgm:spPr/>
      <dgm:t>
        <a:bodyPr/>
        <a:lstStyle/>
        <a:p>
          <a:endParaRPr lang="en-US"/>
        </a:p>
      </dgm:t>
    </dgm:pt>
    <dgm:pt modelId="{A20C9200-FABA-4C78-98DE-52EFE0678642}" type="sibTrans" cxnId="{6036D156-7B7A-4EEE-A08A-317A5FE09514}">
      <dgm:prSet/>
      <dgm:spPr/>
      <dgm:t>
        <a:bodyPr/>
        <a:lstStyle/>
        <a:p>
          <a:endParaRPr lang="en-US"/>
        </a:p>
      </dgm:t>
    </dgm:pt>
    <dgm:pt modelId="{E64BB0EC-4F0E-4263-84BA-01B5A4C82A2E}">
      <dgm:prSet/>
      <dgm:spPr/>
      <dgm:t>
        <a:bodyPr/>
        <a:lstStyle/>
        <a:p>
          <a:r>
            <a:rPr lang="en-US" dirty="0" smtClean="0"/>
            <a:t>Keep track of stats to enter later </a:t>
          </a:r>
          <a:endParaRPr lang="en-US" dirty="0"/>
        </a:p>
      </dgm:t>
    </dgm:pt>
    <dgm:pt modelId="{26FFA11B-294C-499E-8D7E-72E282A4E24D}" type="parTrans" cxnId="{3708195F-FE34-4B7B-845D-08AF2709EC08}">
      <dgm:prSet/>
      <dgm:spPr/>
      <dgm:t>
        <a:bodyPr/>
        <a:lstStyle/>
        <a:p>
          <a:endParaRPr lang="en-US"/>
        </a:p>
      </dgm:t>
    </dgm:pt>
    <dgm:pt modelId="{A3B2DCB8-08BC-4880-96D0-C7E6E5D07381}" type="sibTrans" cxnId="{3708195F-FE34-4B7B-845D-08AF2709EC08}">
      <dgm:prSet/>
      <dgm:spPr/>
      <dgm:t>
        <a:bodyPr/>
        <a:lstStyle/>
        <a:p>
          <a:endParaRPr lang="en-US"/>
        </a:p>
      </dgm:t>
    </dgm:pt>
    <dgm:pt modelId="{C4E7AE79-73BA-4CA7-ABAC-0B023BCFF3AD}">
      <dgm:prSet/>
      <dgm:spPr/>
      <dgm:t>
        <a:bodyPr/>
        <a:lstStyle/>
        <a:p>
          <a:r>
            <a:rPr lang="en-US" dirty="0" smtClean="0"/>
            <a:t>Have fun!</a:t>
          </a:r>
          <a:endParaRPr lang="en-US" dirty="0"/>
        </a:p>
      </dgm:t>
    </dgm:pt>
    <dgm:pt modelId="{7DEEDB9C-3EE6-45B2-AF6E-455CD528377B}" type="parTrans" cxnId="{9CB987C7-6C07-4F9F-A5FE-BBA617B60038}">
      <dgm:prSet/>
      <dgm:spPr/>
      <dgm:t>
        <a:bodyPr/>
        <a:lstStyle/>
        <a:p>
          <a:endParaRPr lang="en-US"/>
        </a:p>
      </dgm:t>
    </dgm:pt>
    <dgm:pt modelId="{2E61EAF1-A8C4-486E-A226-C4AC29488F1C}" type="sibTrans" cxnId="{9CB987C7-6C07-4F9F-A5FE-BBA617B60038}">
      <dgm:prSet/>
      <dgm:spPr/>
      <dgm:t>
        <a:bodyPr/>
        <a:lstStyle/>
        <a:p>
          <a:endParaRPr lang="en-US"/>
        </a:p>
      </dgm:t>
    </dgm:pt>
    <dgm:pt modelId="{3B688939-89B3-4CCD-ADD8-688590B1E41D}">
      <dgm:prSet/>
      <dgm:spPr/>
      <dgm:t>
        <a:bodyPr/>
        <a:lstStyle/>
        <a:p>
          <a:r>
            <a:rPr lang="en-US" dirty="0" smtClean="0"/>
            <a:t>Return Pop-Up</a:t>
          </a:r>
          <a:endParaRPr lang="en-US" dirty="0"/>
        </a:p>
      </dgm:t>
    </dgm:pt>
    <dgm:pt modelId="{0BBC1DB7-9C36-45D4-AC6B-FEB38B74897C}" type="parTrans" cxnId="{719A232A-8FC1-4362-AF65-0D953E86FECD}">
      <dgm:prSet/>
      <dgm:spPr/>
      <dgm:t>
        <a:bodyPr/>
        <a:lstStyle/>
        <a:p>
          <a:endParaRPr lang="en-US"/>
        </a:p>
      </dgm:t>
    </dgm:pt>
    <dgm:pt modelId="{FF3D2CA0-3854-47A3-9B70-0332887D61B5}" type="sibTrans" cxnId="{719A232A-8FC1-4362-AF65-0D953E86FECD}">
      <dgm:prSet/>
      <dgm:spPr/>
      <dgm:t>
        <a:bodyPr/>
        <a:lstStyle/>
        <a:p>
          <a:endParaRPr lang="en-US"/>
        </a:p>
      </dgm:t>
    </dgm:pt>
    <dgm:pt modelId="{B75103D7-DB32-4C5A-8C84-EB66AD251C2D}">
      <dgm:prSet/>
      <dgm:spPr/>
      <dgm:t>
        <a:bodyPr/>
        <a:lstStyle/>
        <a:p>
          <a:r>
            <a:rPr lang="en-US" dirty="0" smtClean="0"/>
            <a:t>Return kit to hub or pass it on to next branch </a:t>
          </a:r>
          <a:endParaRPr lang="en-US" dirty="0"/>
        </a:p>
      </dgm:t>
    </dgm:pt>
    <dgm:pt modelId="{24EF9817-70BA-4B0F-95BB-870D39FE8332}" type="parTrans" cxnId="{E6917513-52A4-4FF1-8D2C-C6D74F625D08}">
      <dgm:prSet/>
      <dgm:spPr/>
      <dgm:t>
        <a:bodyPr/>
        <a:lstStyle/>
        <a:p>
          <a:endParaRPr lang="en-US"/>
        </a:p>
      </dgm:t>
    </dgm:pt>
    <dgm:pt modelId="{C4BC4A2A-BE8A-40B0-BA50-98616A8C6D4A}" type="sibTrans" cxnId="{E6917513-52A4-4FF1-8D2C-C6D74F625D08}">
      <dgm:prSet/>
      <dgm:spPr/>
      <dgm:t>
        <a:bodyPr/>
        <a:lstStyle/>
        <a:p>
          <a:endParaRPr lang="en-US"/>
        </a:p>
      </dgm:t>
    </dgm:pt>
    <dgm:pt modelId="{C6FEE683-CBD4-449D-A022-9FDC74F763D6}">
      <dgm:prSet/>
      <dgm:spPr/>
      <dgm:t>
        <a:bodyPr/>
        <a:lstStyle/>
        <a:p>
          <a:r>
            <a:rPr lang="en-US" dirty="0" smtClean="0"/>
            <a:t>Enter in stats from outreach</a:t>
          </a:r>
          <a:endParaRPr lang="en-US" dirty="0"/>
        </a:p>
      </dgm:t>
    </dgm:pt>
    <dgm:pt modelId="{3516D600-30D9-454D-8969-086021EA6526}" type="parTrans" cxnId="{96DA91C6-7243-4D16-9115-81DA55824A9A}">
      <dgm:prSet/>
      <dgm:spPr/>
      <dgm:t>
        <a:bodyPr/>
        <a:lstStyle/>
        <a:p>
          <a:endParaRPr lang="en-US"/>
        </a:p>
      </dgm:t>
    </dgm:pt>
    <dgm:pt modelId="{5B03C755-E80C-4EB9-AC2E-A391C8F8FCE6}" type="sibTrans" cxnId="{96DA91C6-7243-4D16-9115-81DA55824A9A}">
      <dgm:prSet/>
      <dgm:spPr/>
      <dgm:t>
        <a:bodyPr/>
        <a:lstStyle/>
        <a:p>
          <a:endParaRPr lang="en-US"/>
        </a:p>
      </dgm:t>
    </dgm:pt>
    <dgm:pt modelId="{E5D53A70-C636-4FDD-AE00-2AC6F5A4FA0A}" type="pres">
      <dgm:prSet presAssocID="{278E866F-28FF-4F19-8854-23E387C2623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C5573F1-D486-4AB4-B160-46147C8376B0}" type="pres">
      <dgm:prSet presAssocID="{3C0213E0-EB68-4C68-A3CE-569819899534}" presName="composite" presStyleCnt="0"/>
      <dgm:spPr/>
      <dgm:t>
        <a:bodyPr/>
        <a:lstStyle/>
        <a:p>
          <a:endParaRPr lang="en-US"/>
        </a:p>
      </dgm:t>
    </dgm:pt>
    <dgm:pt modelId="{514BFE2C-5BF2-4079-8F77-2A388EF81941}" type="pres">
      <dgm:prSet presAssocID="{3C0213E0-EB68-4C68-A3CE-569819899534}" presName="parTx" presStyleLbl="alignNode1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901E7C-7838-4FC5-B5AF-84FE9CDFB2FB}" type="pres">
      <dgm:prSet presAssocID="{3C0213E0-EB68-4C68-A3CE-569819899534}" presName="desTx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4AA42C-2641-4B01-B55C-16B049A004A6}" type="pres">
      <dgm:prSet presAssocID="{09C98DCF-9A79-4747-BBBC-C89FD97791A4}" presName="space" presStyleCnt="0"/>
      <dgm:spPr/>
      <dgm:t>
        <a:bodyPr/>
        <a:lstStyle/>
        <a:p>
          <a:endParaRPr lang="en-US"/>
        </a:p>
      </dgm:t>
    </dgm:pt>
    <dgm:pt modelId="{8C105171-74CD-4A75-A988-F98A871FA1A2}" type="pres">
      <dgm:prSet presAssocID="{68CFCD32-6E36-484A-B8E4-2B1D8CFB30F1}" presName="composite" presStyleCnt="0"/>
      <dgm:spPr/>
      <dgm:t>
        <a:bodyPr/>
        <a:lstStyle/>
        <a:p>
          <a:endParaRPr lang="en-US"/>
        </a:p>
      </dgm:t>
    </dgm:pt>
    <dgm:pt modelId="{FFA88473-C11C-4A74-AF48-8DA3413D59C1}" type="pres">
      <dgm:prSet presAssocID="{68CFCD32-6E36-484A-B8E4-2B1D8CFB30F1}" presName="parTx" presStyleLbl="alignNode1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1DD9FC-F6E9-4AEA-A1BD-D1B1F56F7365}" type="pres">
      <dgm:prSet presAssocID="{68CFCD32-6E36-484A-B8E4-2B1D8CFB30F1}" presName="desTx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9C1719-9DD0-4E2F-915D-142B0FF1B107}" type="pres">
      <dgm:prSet presAssocID="{E846AC6B-1633-4DEA-BEC6-7386C47E5F30}" presName="space" presStyleCnt="0"/>
      <dgm:spPr/>
      <dgm:t>
        <a:bodyPr/>
        <a:lstStyle/>
        <a:p>
          <a:endParaRPr lang="en-US"/>
        </a:p>
      </dgm:t>
    </dgm:pt>
    <dgm:pt modelId="{0317BF04-6282-40B9-BB7B-32B9FC881643}" type="pres">
      <dgm:prSet presAssocID="{C54F37FB-27C1-47E8-A197-352C638258FF}" presName="composite" presStyleCnt="0"/>
      <dgm:spPr/>
      <dgm:t>
        <a:bodyPr/>
        <a:lstStyle/>
        <a:p>
          <a:endParaRPr lang="en-US"/>
        </a:p>
      </dgm:t>
    </dgm:pt>
    <dgm:pt modelId="{E40484FE-6BA6-4041-BAE5-7F8CE20930F0}" type="pres">
      <dgm:prSet presAssocID="{C54F37FB-27C1-47E8-A197-352C638258FF}" presName="parTx" presStyleLbl="alignNode1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AC694B-2CA1-49FF-B02F-09E182FC95D5}" type="pres">
      <dgm:prSet presAssocID="{C54F37FB-27C1-47E8-A197-352C638258FF}" presName="desTx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EF6F2F-0907-4B34-A057-480CC65EE6F8}" type="pres">
      <dgm:prSet presAssocID="{F936A4E8-F406-4417-BBDF-042E1A33E3E4}" presName="space" presStyleCnt="0"/>
      <dgm:spPr/>
      <dgm:t>
        <a:bodyPr/>
        <a:lstStyle/>
        <a:p>
          <a:endParaRPr lang="en-US"/>
        </a:p>
      </dgm:t>
    </dgm:pt>
    <dgm:pt modelId="{0E680455-F831-4232-AB23-A983BDF788F9}" type="pres">
      <dgm:prSet presAssocID="{12337728-88D9-409F-B5C5-158F1EC801FA}" presName="composite" presStyleCnt="0"/>
      <dgm:spPr/>
      <dgm:t>
        <a:bodyPr/>
        <a:lstStyle/>
        <a:p>
          <a:endParaRPr lang="en-US"/>
        </a:p>
      </dgm:t>
    </dgm:pt>
    <dgm:pt modelId="{95A16DF9-8203-4007-A676-67437B1F1090}" type="pres">
      <dgm:prSet presAssocID="{12337728-88D9-409F-B5C5-158F1EC801FA}" presName="parTx" presStyleLbl="alignNode1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E47471-C67A-484B-8CCD-59F4C8C4632E}" type="pres">
      <dgm:prSet presAssocID="{12337728-88D9-409F-B5C5-158F1EC801FA}" presName="desTx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9D5369-D7A1-4386-8787-2C639C200943}" type="pres">
      <dgm:prSet presAssocID="{F1A9770F-8259-4579-8A8B-C3E21C98EF0C}" presName="space" presStyleCnt="0"/>
      <dgm:spPr/>
      <dgm:t>
        <a:bodyPr/>
        <a:lstStyle/>
        <a:p>
          <a:endParaRPr lang="en-US"/>
        </a:p>
      </dgm:t>
    </dgm:pt>
    <dgm:pt modelId="{8D0514E5-2D8E-44FA-A7A4-C25FEF1BEF6D}" type="pres">
      <dgm:prSet presAssocID="{0C0A9A5C-2215-4BCB-AF0B-7AB153C0311C}" presName="composite" presStyleCnt="0"/>
      <dgm:spPr/>
      <dgm:t>
        <a:bodyPr/>
        <a:lstStyle/>
        <a:p>
          <a:endParaRPr lang="en-US"/>
        </a:p>
      </dgm:t>
    </dgm:pt>
    <dgm:pt modelId="{8EBB1A31-A1ED-4B79-AEB1-04E40043B8AA}" type="pres">
      <dgm:prSet presAssocID="{0C0A9A5C-2215-4BCB-AF0B-7AB153C0311C}" presName="parTx" presStyleLbl="alignNode1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12CFCE-7A27-4B85-8A68-093CF996BF93}" type="pres">
      <dgm:prSet presAssocID="{0C0A9A5C-2215-4BCB-AF0B-7AB153C0311C}" presName="desTx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83285C-C619-4AAF-80B8-56ABEF672417}" type="pres">
      <dgm:prSet presAssocID="{A20C9200-FABA-4C78-98DE-52EFE0678642}" presName="space" presStyleCnt="0"/>
      <dgm:spPr/>
      <dgm:t>
        <a:bodyPr/>
        <a:lstStyle/>
        <a:p>
          <a:endParaRPr lang="en-US"/>
        </a:p>
      </dgm:t>
    </dgm:pt>
    <dgm:pt modelId="{744A37B1-C59A-43F7-9ABA-E68674705F0B}" type="pres">
      <dgm:prSet presAssocID="{3B688939-89B3-4CCD-ADD8-688590B1E41D}" presName="composite" presStyleCnt="0"/>
      <dgm:spPr/>
      <dgm:t>
        <a:bodyPr/>
        <a:lstStyle/>
        <a:p>
          <a:endParaRPr lang="en-US"/>
        </a:p>
      </dgm:t>
    </dgm:pt>
    <dgm:pt modelId="{285F7D1B-BC38-466D-B3DD-8FCA4012DD11}" type="pres">
      <dgm:prSet presAssocID="{3B688939-89B3-4CCD-ADD8-688590B1E41D}" presName="parTx" presStyleLbl="alignNode1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FACB86-A643-44DF-95EE-BC3C4AC30E85}" type="pres">
      <dgm:prSet presAssocID="{3B688939-89B3-4CCD-ADD8-688590B1E41D}" presName="desTx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8E618B7-AE2A-4F4F-8629-EEA8E0DA5026}" srcId="{278E866F-28FF-4F19-8854-23E387C26233}" destId="{C54F37FB-27C1-47E8-A197-352C638258FF}" srcOrd="2" destOrd="0" parTransId="{EFB7E92C-4C25-48A6-B5A4-E59C56DE856D}" sibTransId="{F936A4E8-F406-4417-BBDF-042E1A33E3E4}"/>
    <dgm:cxn modelId="{3708195F-FE34-4B7B-845D-08AF2709EC08}" srcId="{0C0A9A5C-2215-4BCB-AF0B-7AB153C0311C}" destId="{E64BB0EC-4F0E-4263-84BA-01B5A4C82A2E}" srcOrd="0" destOrd="0" parTransId="{26FFA11B-294C-499E-8D7E-72E282A4E24D}" sibTransId="{A3B2DCB8-08BC-4880-96D0-C7E6E5D07381}"/>
    <dgm:cxn modelId="{BA3C39F6-4E6E-43FE-927D-565AE6199935}" srcId="{12337728-88D9-409F-B5C5-158F1EC801FA}" destId="{B3E4EB77-17BD-4EB0-8ECD-99DD0F9E11C6}" srcOrd="1" destOrd="0" parTransId="{F2248085-1021-4859-92DC-AAD9C0CA607D}" sibTransId="{D948763A-729B-4821-813C-91F0A676E132}"/>
    <dgm:cxn modelId="{E8FC6340-69E1-49DC-B84E-B0963FB50797}" type="presOf" srcId="{7F4ABDA9-E93F-4F99-811D-404E6B414C21}" destId="{94901E7C-7838-4FC5-B5AF-84FE9CDFB2FB}" srcOrd="0" destOrd="0" presId="urn:microsoft.com/office/officeart/2005/8/layout/hList1"/>
    <dgm:cxn modelId="{993EEC57-D4D7-4BEC-9763-E7060FF350BE}" type="presOf" srcId="{70F38563-033E-4D94-A1FD-125BAC0CC29A}" destId="{B9E47471-C67A-484B-8CCD-59F4C8C4632E}" srcOrd="0" destOrd="0" presId="urn:microsoft.com/office/officeart/2005/8/layout/hList1"/>
    <dgm:cxn modelId="{6036D156-7B7A-4EEE-A08A-317A5FE09514}" srcId="{278E866F-28FF-4F19-8854-23E387C26233}" destId="{0C0A9A5C-2215-4BCB-AF0B-7AB153C0311C}" srcOrd="4" destOrd="0" parTransId="{10099992-9FC0-4F5F-A25D-401D618AA1EF}" sibTransId="{A20C9200-FABA-4C78-98DE-52EFE0678642}"/>
    <dgm:cxn modelId="{FD8FF52D-E34D-413C-B006-40116BDF156A}" type="presOf" srcId="{278E866F-28FF-4F19-8854-23E387C26233}" destId="{E5D53A70-C636-4FDD-AE00-2AC6F5A4FA0A}" srcOrd="0" destOrd="0" presId="urn:microsoft.com/office/officeart/2005/8/layout/hList1"/>
    <dgm:cxn modelId="{DA7CA20E-C9A3-4006-BFB1-87AD3A9FF6B2}" type="presOf" srcId="{12337728-88D9-409F-B5C5-158F1EC801FA}" destId="{95A16DF9-8203-4007-A676-67437B1F1090}" srcOrd="0" destOrd="0" presId="urn:microsoft.com/office/officeart/2005/8/layout/hList1"/>
    <dgm:cxn modelId="{84237170-7D49-46F7-9D9F-3481FCC0A73D}" type="presOf" srcId="{4FA8D593-9158-499C-942E-8B1515A4480D}" destId="{9BAC694B-2CA1-49FF-B02F-09E182FC95D5}" srcOrd="0" destOrd="0" presId="urn:microsoft.com/office/officeart/2005/8/layout/hList1"/>
    <dgm:cxn modelId="{F9DCE76F-5F07-4EE2-A33D-13D1443E86C8}" type="presOf" srcId="{C4E7AE79-73BA-4CA7-ABAC-0B023BCFF3AD}" destId="{0312CFCE-7A27-4B85-8A68-093CF996BF93}" srcOrd="0" destOrd="1" presId="urn:microsoft.com/office/officeart/2005/8/layout/hList1"/>
    <dgm:cxn modelId="{69558F4E-BBAA-45E5-8BF9-31C0EBE75576}" type="presOf" srcId="{3C0213E0-EB68-4C68-A3CE-569819899534}" destId="{514BFE2C-5BF2-4079-8F77-2A388EF81941}" srcOrd="0" destOrd="0" presId="urn:microsoft.com/office/officeart/2005/8/layout/hList1"/>
    <dgm:cxn modelId="{E6917513-52A4-4FF1-8D2C-C6D74F625D08}" srcId="{3B688939-89B3-4CCD-ADD8-688590B1E41D}" destId="{B75103D7-DB32-4C5A-8C84-EB66AD251C2D}" srcOrd="0" destOrd="0" parTransId="{24EF9817-70BA-4B0F-95BB-870D39FE8332}" sibTransId="{C4BC4A2A-BE8A-40B0-BA50-98616A8C6D4A}"/>
    <dgm:cxn modelId="{55DE1BB9-3C75-449D-9D2F-662E3EED8102}" srcId="{C54F37FB-27C1-47E8-A197-352C638258FF}" destId="{4FA8D593-9158-499C-942E-8B1515A4480D}" srcOrd="0" destOrd="0" parTransId="{4FCC9D4F-A6ED-478C-B502-6B3BFC20CEC1}" sibTransId="{72C7D9DB-DFF8-4763-A446-B7627F332851}"/>
    <dgm:cxn modelId="{760A9DD5-1A98-49BF-82B1-3E5A315F9ACF}" srcId="{C54F37FB-27C1-47E8-A197-352C638258FF}" destId="{587C1F93-B853-4062-B7F9-B536B46F0FF4}" srcOrd="1" destOrd="0" parTransId="{D3935DCC-ADF3-4DD7-B295-2E768581A7B1}" sibTransId="{8BEFC47B-0E85-4C37-86DD-571EEFD0E417}"/>
    <dgm:cxn modelId="{E1806282-02B3-4B9A-B1A1-BEEBFBEA7CE7}" srcId="{3C0213E0-EB68-4C68-A3CE-569819899534}" destId="{BCE8A009-A1C7-4D1C-9878-473B0917AFBC}" srcOrd="1" destOrd="0" parTransId="{925DA094-E071-4EC4-9782-C293E06D54DF}" sibTransId="{EA400A85-DFB9-4144-A31E-B32D884C631D}"/>
    <dgm:cxn modelId="{6EB08755-6DF6-4B58-810E-BCC9506BBB53}" type="presOf" srcId="{B75103D7-DB32-4C5A-8C84-EB66AD251C2D}" destId="{65FACB86-A643-44DF-95EE-BC3C4AC30E85}" srcOrd="0" destOrd="0" presId="urn:microsoft.com/office/officeart/2005/8/layout/hList1"/>
    <dgm:cxn modelId="{9D83FC9A-E266-4444-A9FF-1BEFF0FE6500}" type="presOf" srcId="{C6FEE683-CBD4-449D-A022-9FDC74F763D6}" destId="{65FACB86-A643-44DF-95EE-BC3C4AC30E85}" srcOrd="0" destOrd="1" presId="urn:microsoft.com/office/officeart/2005/8/layout/hList1"/>
    <dgm:cxn modelId="{565684E3-39CA-465D-A241-4FA10E30CA15}" type="presOf" srcId="{3B688939-89B3-4CCD-ADD8-688590B1E41D}" destId="{285F7D1B-BC38-466D-B3DD-8FCA4012DD11}" srcOrd="0" destOrd="0" presId="urn:microsoft.com/office/officeart/2005/8/layout/hList1"/>
    <dgm:cxn modelId="{CE158774-FB18-49FB-985C-BA6BFD7AC25F}" srcId="{278E866F-28FF-4F19-8854-23E387C26233}" destId="{12337728-88D9-409F-B5C5-158F1EC801FA}" srcOrd="3" destOrd="0" parTransId="{4D4DA0FD-F377-4FDF-8336-60213B479C9A}" sibTransId="{F1A9770F-8259-4579-8A8B-C3E21C98EF0C}"/>
    <dgm:cxn modelId="{68C1B47E-F7F7-4252-84E2-341CC441CDBC}" type="presOf" srcId="{68CFCD32-6E36-484A-B8E4-2B1D8CFB30F1}" destId="{FFA88473-C11C-4A74-AF48-8DA3413D59C1}" srcOrd="0" destOrd="0" presId="urn:microsoft.com/office/officeart/2005/8/layout/hList1"/>
    <dgm:cxn modelId="{1BCBE6BA-7545-490A-A03E-5C45BD2E9BBA}" type="presOf" srcId="{BCE8A009-A1C7-4D1C-9878-473B0917AFBC}" destId="{94901E7C-7838-4FC5-B5AF-84FE9CDFB2FB}" srcOrd="0" destOrd="1" presId="urn:microsoft.com/office/officeart/2005/8/layout/hList1"/>
    <dgm:cxn modelId="{1F2837EF-11A7-4C83-A965-B73B0C776844}" type="presOf" srcId="{C54F37FB-27C1-47E8-A197-352C638258FF}" destId="{E40484FE-6BA6-4041-BAE5-7F8CE20930F0}" srcOrd="0" destOrd="0" presId="urn:microsoft.com/office/officeart/2005/8/layout/hList1"/>
    <dgm:cxn modelId="{1E506379-02E2-4C19-B0BE-B43BFDEEE2F2}" type="presOf" srcId="{E64BB0EC-4F0E-4263-84BA-01B5A4C82A2E}" destId="{0312CFCE-7A27-4B85-8A68-093CF996BF93}" srcOrd="0" destOrd="0" presId="urn:microsoft.com/office/officeart/2005/8/layout/hList1"/>
    <dgm:cxn modelId="{412DEB4F-43CA-4326-86E0-6C682C400203}" type="presOf" srcId="{B3E4EB77-17BD-4EB0-8ECD-99DD0F9E11C6}" destId="{B9E47471-C67A-484B-8CCD-59F4C8C4632E}" srcOrd="0" destOrd="1" presId="urn:microsoft.com/office/officeart/2005/8/layout/hList1"/>
    <dgm:cxn modelId="{64587018-62E1-448B-970E-0B37ED6355CC}" type="presOf" srcId="{587C1F93-B853-4062-B7F9-B536B46F0FF4}" destId="{9BAC694B-2CA1-49FF-B02F-09E182FC95D5}" srcOrd="0" destOrd="1" presId="urn:microsoft.com/office/officeart/2005/8/layout/hList1"/>
    <dgm:cxn modelId="{719A232A-8FC1-4362-AF65-0D953E86FECD}" srcId="{278E866F-28FF-4F19-8854-23E387C26233}" destId="{3B688939-89B3-4CCD-ADD8-688590B1E41D}" srcOrd="5" destOrd="0" parTransId="{0BBC1DB7-9C36-45D4-AC6B-FEB38B74897C}" sibTransId="{FF3D2CA0-3854-47A3-9B70-0332887D61B5}"/>
    <dgm:cxn modelId="{CE33F24A-A101-4221-AEBC-7D2109717983}" srcId="{3C0213E0-EB68-4C68-A3CE-569819899534}" destId="{7F4ABDA9-E93F-4F99-811D-404E6B414C21}" srcOrd="0" destOrd="0" parTransId="{F2CDAA78-5FA0-46F4-9052-39D3ED723507}" sibTransId="{0383DEB4-8CE8-4C11-85BA-E40FF52106AD}"/>
    <dgm:cxn modelId="{9CB987C7-6C07-4F9F-A5FE-BBA617B60038}" srcId="{0C0A9A5C-2215-4BCB-AF0B-7AB153C0311C}" destId="{C4E7AE79-73BA-4CA7-ABAC-0B023BCFF3AD}" srcOrd="1" destOrd="0" parTransId="{7DEEDB9C-3EE6-45B2-AF6E-455CD528377B}" sibTransId="{2E61EAF1-A8C4-486E-A226-C4AC29488F1C}"/>
    <dgm:cxn modelId="{64B5B13F-7ABF-40BF-B81F-D26D4E9B1421}" srcId="{278E866F-28FF-4F19-8854-23E387C26233}" destId="{68CFCD32-6E36-484A-B8E4-2B1D8CFB30F1}" srcOrd="1" destOrd="0" parTransId="{0436515B-7097-401D-8B17-617705FABDF7}" sibTransId="{E846AC6B-1633-4DEA-BEC6-7386C47E5F30}"/>
    <dgm:cxn modelId="{EF19C089-9323-4E59-94B1-7715BE5E115D}" srcId="{12337728-88D9-409F-B5C5-158F1EC801FA}" destId="{70F38563-033E-4D94-A1FD-125BAC0CC29A}" srcOrd="0" destOrd="0" parTransId="{73ED15D9-9C5A-4F08-A1C7-88AF6407AC02}" sibTransId="{3EA2919B-4294-4B4F-A80B-6AFF783856F6}"/>
    <dgm:cxn modelId="{8823BE16-89B0-4A88-BF51-251BA2FDBB50}" type="presOf" srcId="{E783D6CB-AC83-44C1-9990-D47A488A4F94}" destId="{0E1DD9FC-F6E9-4AEA-A1BD-D1B1F56F7365}" srcOrd="0" destOrd="0" presId="urn:microsoft.com/office/officeart/2005/8/layout/hList1"/>
    <dgm:cxn modelId="{C37A82D5-9825-45B1-B715-F51FF7A2E080}" srcId="{68CFCD32-6E36-484A-B8E4-2B1D8CFB30F1}" destId="{E783D6CB-AC83-44C1-9990-D47A488A4F94}" srcOrd="0" destOrd="0" parTransId="{E11F92F7-01BF-497C-A43E-4EC639C764FE}" sibTransId="{57EE7FDD-9917-4DF7-BADF-8D0FFCA91438}"/>
    <dgm:cxn modelId="{068B6F09-8183-4710-8C0E-1A6B43488028}" srcId="{278E866F-28FF-4F19-8854-23E387C26233}" destId="{3C0213E0-EB68-4C68-A3CE-569819899534}" srcOrd="0" destOrd="0" parTransId="{7B3522F5-1826-40A7-ABD4-F7FF7BEA18E0}" sibTransId="{09C98DCF-9A79-4747-BBBC-C89FD97791A4}"/>
    <dgm:cxn modelId="{3984923D-7C74-490A-BCFC-7A9198087922}" type="presOf" srcId="{0C0A9A5C-2215-4BCB-AF0B-7AB153C0311C}" destId="{8EBB1A31-A1ED-4B79-AEB1-04E40043B8AA}" srcOrd="0" destOrd="0" presId="urn:microsoft.com/office/officeart/2005/8/layout/hList1"/>
    <dgm:cxn modelId="{96DA91C6-7243-4D16-9115-81DA55824A9A}" srcId="{3B688939-89B3-4CCD-ADD8-688590B1E41D}" destId="{C6FEE683-CBD4-449D-A022-9FDC74F763D6}" srcOrd="1" destOrd="0" parTransId="{3516D600-30D9-454D-8969-086021EA6526}" sibTransId="{5B03C755-E80C-4EB9-AC2E-A391C8F8FCE6}"/>
    <dgm:cxn modelId="{1D73E630-295F-4428-B1CE-3096AAF33BD6}" type="presParOf" srcId="{E5D53A70-C636-4FDD-AE00-2AC6F5A4FA0A}" destId="{9C5573F1-D486-4AB4-B160-46147C8376B0}" srcOrd="0" destOrd="0" presId="urn:microsoft.com/office/officeart/2005/8/layout/hList1"/>
    <dgm:cxn modelId="{B55EEEEA-DF06-4EF7-964E-275D9C91E7CE}" type="presParOf" srcId="{9C5573F1-D486-4AB4-B160-46147C8376B0}" destId="{514BFE2C-5BF2-4079-8F77-2A388EF81941}" srcOrd="0" destOrd="0" presId="urn:microsoft.com/office/officeart/2005/8/layout/hList1"/>
    <dgm:cxn modelId="{66A6167D-A482-4C54-87A0-8BA9CCEDF74C}" type="presParOf" srcId="{9C5573F1-D486-4AB4-B160-46147C8376B0}" destId="{94901E7C-7838-4FC5-B5AF-84FE9CDFB2FB}" srcOrd="1" destOrd="0" presId="urn:microsoft.com/office/officeart/2005/8/layout/hList1"/>
    <dgm:cxn modelId="{48DD019E-5DFD-469F-AE5C-DE51E222415E}" type="presParOf" srcId="{E5D53A70-C636-4FDD-AE00-2AC6F5A4FA0A}" destId="{BA4AA42C-2641-4B01-B55C-16B049A004A6}" srcOrd="1" destOrd="0" presId="urn:microsoft.com/office/officeart/2005/8/layout/hList1"/>
    <dgm:cxn modelId="{3506798C-B310-4BFA-A27D-4B419E6FC24A}" type="presParOf" srcId="{E5D53A70-C636-4FDD-AE00-2AC6F5A4FA0A}" destId="{8C105171-74CD-4A75-A988-F98A871FA1A2}" srcOrd="2" destOrd="0" presId="urn:microsoft.com/office/officeart/2005/8/layout/hList1"/>
    <dgm:cxn modelId="{2553AD38-BED4-4EE1-BCFB-1098377D0984}" type="presParOf" srcId="{8C105171-74CD-4A75-A988-F98A871FA1A2}" destId="{FFA88473-C11C-4A74-AF48-8DA3413D59C1}" srcOrd="0" destOrd="0" presId="urn:microsoft.com/office/officeart/2005/8/layout/hList1"/>
    <dgm:cxn modelId="{C793EA85-69C2-4DAC-9F2D-081565F4A40E}" type="presParOf" srcId="{8C105171-74CD-4A75-A988-F98A871FA1A2}" destId="{0E1DD9FC-F6E9-4AEA-A1BD-D1B1F56F7365}" srcOrd="1" destOrd="0" presId="urn:microsoft.com/office/officeart/2005/8/layout/hList1"/>
    <dgm:cxn modelId="{F3C09029-68D1-459D-9C2C-6CCA1EB10EED}" type="presParOf" srcId="{E5D53A70-C636-4FDD-AE00-2AC6F5A4FA0A}" destId="{2C9C1719-9DD0-4E2F-915D-142B0FF1B107}" srcOrd="3" destOrd="0" presId="urn:microsoft.com/office/officeart/2005/8/layout/hList1"/>
    <dgm:cxn modelId="{2E5D16A4-B1B1-4F82-BDF5-6ECD5AD9CF28}" type="presParOf" srcId="{E5D53A70-C636-4FDD-AE00-2AC6F5A4FA0A}" destId="{0317BF04-6282-40B9-BB7B-32B9FC881643}" srcOrd="4" destOrd="0" presId="urn:microsoft.com/office/officeart/2005/8/layout/hList1"/>
    <dgm:cxn modelId="{ACCA68F8-5816-4E95-B375-B6B2063FB516}" type="presParOf" srcId="{0317BF04-6282-40B9-BB7B-32B9FC881643}" destId="{E40484FE-6BA6-4041-BAE5-7F8CE20930F0}" srcOrd="0" destOrd="0" presId="urn:microsoft.com/office/officeart/2005/8/layout/hList1"/>
    <dgm:cxn modelId="{7A7F37F2-8AD3-4535-9F9F-7B23EAEC0C6E}" type="presParOf" srcId="{0317BF04-6282-40B9-BB7B-32B9FC881643}" destId="{9BAC694B-2CA1-49FF-B02F-09E182FC95D5}" srcOrd="1" destOrd="0" presId="urn:microsoft.com/office/officeart/2005/8/layout/hList1"/>
    <dgm:cxn modelId="{5A1B6CE8-73E5-4B70-A9F1-43C3BC79AFD0}" type="presParOf" srcId="{E5D53A70-C636-4FDD-AE00-2AC6F5A4FA0A}" destId="{EFEF6F2F-0907-4B34-A057-480CC65EE6F8}" srcOrd="5" destOrd="0" presId="urn:microsoft.com/office/officeart/2005/8/layout/hList1"/>
    <dgm:cxn modelId="{B959BE04-CB09-41A6-9DBF-78A1C1A03262}" type="presParOf" srcId="{E5D53A70-C636-4FDD-AE00-2AC6F5A4FA0A}" destId="{0E680455-F831-4232-AB23-A983BDF788F9}" srcOrd="6" destOrd="0" presId="urn:microsoft.com/office/officeart/2005/8/layout/hList1"/>
    <dgm:cxn modelId="{F9FF736C-25DA-4109-8A7E-20E3064164C0}" type="presParOf" srcId="{0E680455-F831-4232-AB23-A983BDF788F9}" destId="{95A16DF9-8203-4007-A676-67437B1F1090}" srcOrd="0" destOrd="0" presId="urn:microsoft.com/office/officeart/2005/8/layout/hList1"/>
    <dgm:cxn modelId="{45E79C12-8A6E-4395-8B4D-B49459141824}" type="presParOf" srcId="{0E680455-F831-4232-AB23-A983BDF788F9}" destId="{B9E47471-C67A-484B-8CCD-59F4C8C4632E}" srcOrd="1" destOrd="0" presId="urn:microsoft.com/office/officeart/2005/8/layout/hList1"/>
    <dgm:cxn modelId="{AD45B67A-8313-4FF6-8BD1-D30C2353402A}" type="presParOf" srcId="{E5D53A70-C636-4FDD-AE00-2AC6F5A4FA0A}" destId="{4A9D5369-D7A1-4386-8787-2C639C200943}" srcOrd="7" destOrd="0" presId="urn:microsoft.com/office/officeart/2005/8/layout/hList1"/>
    <dgm:cxn modelId="{B639CE96-015F-4A98-A6DA-CF649A0751B2}" type="presParOf" srcId="{E5D53A70-C636-4FDD-AE00-2AC6F5A4FA0A}" destId="{8D0514E5-2D8E-44FA-A7A4-C25FEF1BEF6D}" srcOrd="8" destOrd="0" presId="urn:microsoft.com/office/officeart/2005/8/layout/hList1"/>
    <dgm:cxn modelId="{E8A5B3E3-ED07-4F2D-BC87-4FA646C6DEE0}" type="presParOf" srcId="{8D0514E5-2D8E-44FA-A7A4-C25FEF1BEF6D}" destId="{8EBB1A31-A1ED-4B79-AEB1-04E40043B8AA}" srcOrd="0" destOrd="0" presId="urn:microsoft.com/office/officeart/2005/8/layout/hList1"/>
    <dgm:cxn modelId="{59B47855-A1B3-47B5-A8E4-CA79D91F0CE3}" type="presParOf" srcId="{8D0514E5-2D8E-44FA-A7A4-C25FEF1BEF6D}" destId="{0312CFCE-7A27-4B85-8A68-093CF996BF93}" srcOrd="1" destOrd="0" presId="urn:microsoft.com/office/officeart/2005/8/layout/hList1"/>
    <dgm:cxn modelId="{326157D3-40B2-4F0E-BEC9-A8DB0008C892}" type="presParOf" srcId="{E5D53A70-C636-4FDD-AE00-2AC6F5A4FA0A}" destId="{9283285C-C619-4AAF-80B8-56ABEF672417}" srcOrd="9" destOrd="0" presId="urn:microsoft.com/office/officeart/2005/8/layout/hList1"/>
    <dgm:cxn modelId="{AC6C9B91-CCBB-42F3-8832-3448969CFAE6}" type="presParOf" srcId="{E5D53A70-C636-4FDD-AE00-2AC6F5A4FA0A}" destId="{744A37B1-C59A-43F7-9ABA-E68674705F0B}" srcOrd="10" destOrd="0" presId="urn:microsoft.com/office/officeart/2005/8/layout/hList1"/>
    <dgm:cxn modelId="{F1064ACA-5ACB-458D-B95F-DD1E23A7D187}" type="presParOf" srcId="{744A37B1-C59A-43F7-9ABA-E68674705F0B}" destId="{285F7D1B-BC38-466D-B3DD-8FCA4012DD11}" srcOrd="0" destOrd="0" presId="urn:microsoft.com/office/officeart/2005/8/layout/hList1"/>
    <dgm:cxn modelId="{869590C3-7735-408E-A42D-24B2FAA1278E}" type="presParOf" srcId="{744A37B1-C59A-43F7-9ABA-E68674705F0B}" destId="{65FACB86-A643-44DF-95EE-BC3C4AC30E8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A46452-A0F7-43BE-83F7-7885246E1BFE}">
      <dsp:nvSpPr>
        <dsp:cNvPr id="0" name=""/>
        <dsp:cNvSpPr/>
      </dsp:nvSpPr>
      <dsp:spPr>
        <a:xfrm>
          <a:off x="1689260" y="818921"/>
          <a:ext cx="1898329" cy="1898329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Core package</a:t>
          </a:r>
          <a:endParaRPr lang="en-US" sz="3000" kern="1200" dirty="0"/>
        </a:p>
      </dsp:txBody>
      <dsp:txXfrm>
        <a:off x="1689260" y="818921"/>
        <a:ext cx="1898329" cy="1898329"/>
      </dsp:txXfrm>
    </dsp:sp>
    <dsp:sp modelId="{67B30349-09E8-4F37-AA40-D0E5BD4E63CA}">
      <dsp:nvSpPr>
        <dsp:cNvPr id="0" name=""/>
        <dsp:cNvSpPr/>
      </dsp:nvSpPr>
      <dsp:spPr>
        <a:xfrm>
          <a:off x="2163842" y="58567"/>
          <a:ext cx="949164" cy="949164"/>
        </a:xfrm>
        <a:prstGeom prst="ellipse">
          <a:avLst/>
        </a:prstGeom>
        <a:solidFill>
          <a:schemeClr val="accent5">
            <a:alpha val="50000"/>
            <a:hueOff val="-1986775"/>
            <a:satOff val="7962"/>
            <a:lumOff val="17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Innovative library</a:t>
          </a:r>
          <a:endParaRPr lang="en-US" sz="1100" b="1" kern="1200" dirty="0"/>
        </a:p>
      </dsp:txBody>
      <dsp:txXfrm>
        <a:off x="2163842" y="58567"/>
        <a:ext cx="949164" cy="949164"/>
      </dsp:txXfrm>
    </dsp:sp>
    <dsp:sp modelId="{32AA5A87-6D02-4258-A399-E434B63CC0F9}">
      <dsp:nvSpPr>
        <dsp:cNvPr id="0" name=""/>
        <dsp:cNvSpPr/>
      </dsp:nvSpPr>
      <dsp:spPr>
        <a:xfrm>
          <a:off x="3338336" y="911887"/>
          <a:ext cx="949164" cy="949164"/>
        </a:xfrm>
        <a:prstGeom prst="ellipse">
          <a:avLst/>
        </a:prstGeom>
        <a:solidFill>
          <a:schemeClr val="accent5">
            <a:alpha val="50000"/>
            <a:hueOff val="-3973551"/>
            <a:satOff val="15924"/>
            <a:lumOff val="345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Summer fun</a:t>
          </a:r>
          <a:endParaRPr lang="en-US" sz="1100" b="1" kern="1200" dirty="0"/>
        </a:p>
      </dsp:txBody>
      <dsp:txXfrm>
        <a:off x="3338336" y="911887"/>
        <a:ext cx="949164" cy="949164"/>
      </dsp:txXfrm>
    </dsp:sp>
    <dsp:sp modelId="{3DF51820-0E09-4960-8041-21CA42D2C57B}">
      <dsp:nvSpPr>
        <dsp:cNvPr id="0" name=""/>
        <dsp:cNvSpPr/>
      </dsp:nvSpPr>
      <dsp:spPr>
        <a:xfrm>
          <a:off x="2889719" y="2292588"/>
          <a:ext cx="949164" cy="949164"/>
        </a:xfrm>
        <a:prstGeom prst="ellipse">
          <a:avLst/>
        </a:prstGeom>
        <a:solidFill>
          <a:schemeClr val="accent5">
            <a:alpha val="50000"/>
            <a:hueOff val="-5960326"/>
            <a:satOff val="23887"/>
            <a:lumOff val="517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Reading on the go</a:t>
          </a:r>
          <a:endParaRPr lang="en-US" sz="1100" b="1" kern="1200" dirty="0"/>
        </a:p>
      </dsp:txBody>
      <dsp:txXfrm>
        <a:off x="2889719" y="2292588"/>
        <a:ext cx="949164" cy="949164"/>
      </dsp:txXfrm>
    </dsp:sp>
    <dsp:sp modelId="{642CE8FD-6D47-4D3B-B772-4688C8F70749}">
      <dsp:nvSpPr>
        <dsp:cNvPr id="0" name=""/>
        <dsp:cNvSpPr/>
      </dsp:nvSpPr>
      <dsp:spPr>
        <a:xfrm>
          <a:off x="1437965" y="2292588"/>
          <a:ext cx="949164" cy="949164"/>
        </a:xfrm>
        <a:prstGeom prst="ellipse">
          <a:avLst/>
        </a:prstGeom>
        <a:solidFill>
          <a:schemeClr val="accent5">
            <a:alpha val="50000"/>
            <a:hueOff val="-7947101"/>
            <a:satOff val="31849"/>
            <a:lumOff val="69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March break at your library</a:t>
          </a:r>
          <a:endParaRPr lang="en-US" sz="1100" b="1" kern="1200" dirty="0"/>
        </a:p>
      </dsp:txBody>
      <dsp:txXfrm>
        <a:off x="1437965" y="2292588"/>
        <a:ext cx="949164" cy="949164"/>
      </dsp:txXfrm>
    </dsp:sp>
    <dsp:sp modelId="{C2178B4E-83A5-4346-A50A-A3E352091DDA}">
      <dsp:nvSpPr>
        <dsp:cNvPr id="0" name=""/>
        <dsp:cNvSpPr/>
      </dsp:nvSpPr>
      <dsp:spPr>
        <a:xfrm>
          <a:off x="989348" y="911887"/>
          <a:ext cx="949164" cy="949164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/>
            <a:t>Welcome, Student!</a:t>
          </a:r>
          <a:endParaRPr lang="en-US" sz="1100" b="1" kern="1200" dirty="0"/>
        </a:p>
      </dsp:txBody>
      <dsp:txXfrm>
        <a:off x="989348" y="911887"/>
        <a:ext cx="949164" cy="94916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AA46452-A0F7-43BE-83F7-7885246E1BFE}">
      <dsp:nvSpPr>
        <dsp:cNvPr id="0" name=""/>
        <dsp:cNvSpPr/>
      </dsp:nvSpPr>
      <dsp:spPr>
        <a:xfrm>
          <a:off x="2008222" y="866595"/>
          <a:ext cx="2158885" cy="2158885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City of Hamilton</a:t>
          </a:r>
          <a:endParaRPr lang="en-US" sz="3000" kern="1200" dirty="0"/>
        </a:p>
      </dsp:txBody>
      <dsp:txXfrm>
        <a:off x="2008222" y="866595"/>
        <a:ext cx="2158885" cy="2158885"/>
      </dsp:txXfrm>
    </dsp:sp>
    <dsp:sp modelId="{41BD4EFC-FA3C-40A4-8EC0-284B32EDA47E}">
      <dsp:nvSpPr>
        <dsp:cNvPr id="0" name=""/>
        <dsp:cNvSpPr/>
      </dsp:nvSpPr>
      <dsp:spPr>
        <a:xfrm>
          <a:off x="2547944" y="385"/>
          <a:ext cx="1079442" cy="1079442"/>
        </a:xfrm>
        <a:prstGeom prst="ellipse">
          <a:avLst/>
        </a:prstGeom>
        <a:solidFill>
          <a:schemeClr val="accent5">
            <a:alpha val="50000"/>
            <a:hueOff val="-1655646"/>
            <a:satOff val="6635"/>
            <a:lumOff val="14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Event Location</a:t>
          </a:r>
          <a:endParaRPr lang="en-US" sz="1000" b="1" kern="1200" dirty="0"/>
        </a:p>
      </dsp:txBody>
      <dsp:txXfrm>
        <a:off x="2547944" y="385"/>
        <a:ext cx="1079442" cy="1079442"/>
      </dsp:txXfrm>
    </dsp:sp>
    <dsp:sp modelId="{32AA5A87-6D02-4258-A399-E434B63CC0F9}">
      <dsp:nvSpPr>
        <dsp:cNvPr id="0" name=""/>
        <dsp:cNvSpPr/>
      </dsp:nvSpPr>
      <dsp:spPr>
        <a:xfrm>
          <a:off x="3765516" y="703350"/>
          <a:ext cx="1079442" cy="1079442"/>
        </a:xfrm>
        <a:prstGeom prst="ellipse">
          <a:avLst/>
        </a:prstGeom>
        <a:solidFill>
          <a:schemeClr val="accent5">
            <a:alpha val="50000"/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Suggested Branch</a:t>
          </a:r>
          <a:endParaRPr lang="en-US" sz="1000" b="1" kern="1200" dirty="0"/>
        </a:p>
      </dsp:txBody>
      <dsp:txXfrm>
        <a:off x="3765516" y="703350"/>
        <a:ext cx="1079442" cy="1079442"/>
      </dsp:txXfrm>
    </dsp:sp>
    <dsp:sp modelId="{3DF51820-0E09-4960-8041-21CA42D2C57B}">
      <dsp:nvSpPr>
        <dsp:cNvPr id="0" name=""/>
        <dsp:cNvSpPr/>
      </dsp:nvSpPr>
      <dsp:spPr>
        <a:xfrm>
          <a:off x="3765516" y="2109282"/>
          <a:ext cx="1079442" cy="1079442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Size of event</a:t>
          </a:r>
          <a:endParaRPr lang="en-US" sz="1000" b="1" kern="1200" dirty="0"/>
        </a:p>
      </dsp:txBody>
      <dsp:txXfrm>
        <a:off x="3765516" y="2109282"/>
        <a:ext cx="1079442" cy="1079442"/>
      </dsp:txXfrm>
    </dsp:sp>
    <dsp:sp modelId="{642CE8FD-6D47-4D3B-B772-4688C8F70749}">
      <dsp:nvSpPr>
        <dsp:cNvPr id="0" name=""/>
        <dsp:cNvSpPr/>
      </dsp:nvSpPr>
      <dsp:spPr>
        <a:xfrm>
          <a:off x="2547944" y="2812247"/>
          <a:ext cx="1079442" cy="1079442"/>
        </a:xfrm>
        <a:prstGeom prst="ellipse">
          <a:avLst/>
        </a:prstGeom>
        <a:solidFill>
          <a:schemeClr val="accent5">
            <a:alpha val="50000"/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City Division</a:t>
          </a:r>
          <a:endParaRPr lang="en-US" sz="1000" b="1" kern="1200" dirty="0"/>
        </a:p>
      </dsp:txBody>
      <dsp:txXfrm>
        <a:off x="2547944" y="2812247"/>
        <a:ext cx="1079442" cy="1079442"/>
      </dsp:txXfrm>
    </dsp:sp>
    <dsp:sp modelId="{B706712A-CB49-4329-9FD3-8AE4A443FACA}">
      <dsp:nvSpPr>
        <dsp:cNvPr id="0" name=""/>
        <dsp:cNvSpPr/>
      </dsp:nvSpPr>
      <dsp:spPr>
        <a:xfrm>
          <a:off x="1330371" y="2109282"/>
          <a:ext cx="1079442" cy="1079442"/>
        </a:xfrm>
        <a:prstGeom prst="ellipse">
          <a:avLst/>
        </a:prstGeom>
        <a:solidFill>
          <a:schemeClr val="accent5">
            <a:alpha val="50000"/>
            <a:hueOff val="-8278230"/>
            <a:satOff val="33176"/>
            <a:lumOff val="719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Occurrence</a:t>
          </a:r>
          <a:endParaRPr lang="en-US" sz="1000" b="1" kern="1200" dirty="0"/>
        </a:p>
      </dsp:txBody>
      <dsp:txXfrm>
        <a:off x="1330371" y="2109282"/>
        <a:ext cx="1079442" cy="1079442"/>
      </dsp:txXfrm>
    </dsp:sp>
    <dsp:sp modelId="{5EF7D548-19C1-4537-9144-3D472EE035A0}">
      <dsp:nvSpPr>
        <dsp:cNvPr id="0" name=""/>
        <dsp:cNvSpPr/>
      </dsp:nvSpPr>
      <dsp:spPr>
        <a:xfrm>
          <a:off x="1330371" y="703350"/>
          <a:ext cx="1079442" cy="1079442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b="1" kern="1200" dirty="0" smtClean="0"/>
            <a:t>Demographic</a:t>
          </a:r>
          <a:endParaRPr lang="en-US" sz="1000" b="1" kern="1200" dirty="0"/>
        </a:p>
      </dsp:txBody>
      <dsp:txXfrm>
        <a:off x="1330371" y="703350"/>
        <a:ext cx="1079442" cy="107944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682CFD6-34B7-43AB-AB10-C669B98BCA5E}">
      <dsp:nvSpPr>
        <dsp:cNvPr id="0" name=""/>
        <dsp:cNvSpPr/>
      </dsp:nvSpPr>
      <dsp:spPr>
        <a:xfrm>
          <a:off x="5355026" y="2009742"/>
          <a:ext cx="1806752" cy="2476491"/>
        </a:xfrm>
        <a:prstGeom prst="wedgeRectCallout">
          <a:avLst>
            <a:gd name="adj1" fmla="val 0"/>
            <a:gd name="adj2" fmla="val 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Check List Details</a:t>
          </a:r>
          <a:endParaRPr lang="en-US" sz="1800" kern="1200" dirty="0"/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Pick-up Date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Head Count </a:t>
          </a:r>
          <a:endParaRPr lang="en-US" sz="1800" kern="1200" dirty="0"/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Event Stats</a:t>
          </a:r>
          <a:endParaRPr lang="en-US" sz="1800" kern="1200" dirty="0"/>
        </a:p>
      </dsp:txBody>
      <dsp:txXfrm>
        <a:off x="5584326" y="2009742"/>
        <a:ext cx="1577452" cy="2476491"/>
      </dsp:txXfrm>
    </dsp:sp>
    <dsp:sp modelId="{F56FC230-94EA-414F-9C43-7206492AE234}">
      <dsp:nvSpPr>
        <dsp:cNvPr id="0" name=""/>
        <dsp:cNvSpPr/>
      </dsp:nvSpPr>
      <dsp:spPr>
        <a:xfrm>
          <a:off x="5357736" y="1144033"/>
          <a:ext cx="1806752" cy="85727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Follow-Up</a:t>
          </a:r>
          <a:endParaRPr lang="en-US" sz="1800" kern="1200" dirty="0"/>
        </a:p>
      </dsp:txBody>
      <dsp:txXfrm>
        <a:off x="5357736" y="1144033"/>
        <a:ext cx="1806752" cy="857274"/>
      </dsp:txXfrm>
    </dsp:sp>
    <dsp:sp modelId="{02B81DCC-D0BA-4073-B582-8F5F9CC85FE2}">
      <dsp:nvSpPr>
        <dsp:cNvPr id="0" name=""/>
        <dsp:cNvSpPr/>
      </dsp:nvSpPr>
      <dsp:spPr>
        <a:xfrm>
          <a:off x="3580813" y="2009752"/>
          <a:ext cx="1806752" cy="2190063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4">
            <a:tint val="50000"/>
            <a:hueOff val="-1962697"/>
            <a:satOff val="9881"/>
            <a:lumOff val="636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Event Theme</a:t>
          </a:r>
          <a:endParaRPr lang="en-US" sz="1800" kern="1200" dirty="0"/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Number of Swags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MiFi</a:t>
          </a:r>
          <a:endParaRPr lang="en-US" sz="1800" kern="1200" dirty="0"/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Team Liaison </a:t>
          </a:r>
          <a:endParaRPr lang="en-US" sz="1800" kern="1200" dirty="0"/>
        </a:p>
      </dsp:txBody>
      <dsp:txXfrm>
        <a:off x="3810113" y="2009752"/>
        <a:ext cx="1577452" cy="2190063"/>
      </dsp:txXfrm>
    </dsp:sp>
    <dsp:sp modelId="{32388B5E-C3A2-493D-BC0E-DEE1D737A611}">
      <dsp:nvSpPr>
        <dsp:cNvPr id="0" name=""/>
        <dsp:cNvSpPr/>
      </dsp:nvSpPr>
      <dsp:spPr>
        <a:xfrm>
          <a:off x="3580813" y="1282852"/>
          <a:ext cx="1806752" cy="716993"/>
        </a:xfrm>
        <a:prstGeom prst="rect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Pop-Up Material</a:t>
          </a:r>
          <a:endParaRPr lang="en-US" sz="1800" kern="1200" dirty="0"/>
        </a:p>
      </dsp:txBody>
      <dsp:txXfrm>
        <a:off x="3580813" y="1282852"/>
        <a:ext cx="1806752" cy="716993"/>
      </dsp:txXfrm>
    </dsp:sp>
    <dsp:sp modelId="{98A9208F-E0AC-42F0-8163-A68FCBEF9B13}">
      <dsp:nvSpPr>
        <dsp:cNvPr id="0" name=""/>
        <dsp:cNvSpPr/>
      </dsp:nvSpPr>
      <dsp:spPr>
        <a:xfrm>
          <a:off x="1774061" y="2029634"/>
          <a:ext cx="1806752" cy="1863404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4">
            <a:tint val="50000"/>
            <a:hueOff val="-3925394"/>
            <a:satOff val="19763"/>
            <a:lumOff val="1272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Name of event</a:t>
          </a:r>
          <a:endParaRPr lang="en-US" sz="1800" kern="1200" dirty="0"/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Setting– indoor/outdoor </a:t>
          </a:r>
          <a:endParaRPr lang="en-US" sz="1800" kern="1200" dirty="0"/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Location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Date and Time</a:t>
          </a:r>
          <a:endParaRPr lang="en-US" sz="1800" kern="1200" dirty="0"/>
        </a:p>
      </dsp:txBody>
      <dsp:txXfrm>
        <a:off x="2003361" y="2029634"/>
        <a:ext cx="1577452" cy="1863404"/>
      </dsp:txXfrm>
    </dsp:sp>
    <dsp:sp modelId="{086547F4-4C9A-4EF3-B60C-82BF8B99EDCD}">
      <dsp:nvSpPr>
        <dsp:cNvPr id="0" name=""/>
        <dsp:cNvSpPr/>
      </dsp:nvSpPr>
      <dsp:spPr>
        <a:xfrm>
          <a:off x="1758866" y="1441248"/>
          <a:ext cx="1806752" cy="573789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Event Information</a:t>
          </a:r>
          <a:endParaRPr lang="en-US" sz="1800" kern="1200" dirty="0"/>
        </a:p>
      </dsp:txBody>
      <dsp:txXfrm>
        <a:off x="1758866" y="1441248"/>
        <a:ext cx="1806752" cy="573789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4BFE2C-5BF2-4079-8F77-2A388EF81941}">
      <dsp:nvSpPr>
        <dsp:cNvPr id="0" name=""/>
        <dsp:cNvSpPr/>
      </dsp:nvSpPr>
      <dsp:spPr>
        <a:xfrm>
          <a:off x="2429" y="981218"/>
          <a:ext cx="1290562" cy="50562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Think of the Pop-Up Event</a:t>
          </a:r>
          <a:endParaRPr lang="en-US" sz="1400" kern="1200" dirty="0"/>
        </a:p>
      </dsp:txBody>
      <dsp:txXfrm>
        <a:off x="2429" y="981218"/>
        <a:ext cx="1290562" cy="505629"/>
      </dsp:txXfrm>
    </dsp:sp>
    <dsp:sp modelId="{94901E7C-7838-4FC5-B5AF-84FE9CDFB2FB}">
      <dsp:nvSpPr>
        <dsp:cNvPr id="0" name=""/>
        <dsp:cNvSpPr/>
      </dsp:nvSpPr>
      <dsp:spPr>
        <a:xfrm>
          <a:off x="2429" y="1486847"/>
          <a:ext cx="1290562" cy="159593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Arrange staffing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Get insurance</a:t>
          </a:r>
          <a:endParaRPr lang="en-US" sz="1400" kern="1200" dirty="0"/>
        </a:p>
      </dsp:txBody>
      <dsp:txXfrm>
        <a:off x="2429" y="1486847"/>
        <a:ext cx="1290562" cy="1595933"/>
      </dsp:txXfrm>
    </dsp:sp>
    <dsp:sp modelId="{FFA88473-C11C-4A74-AF48-8DA3413D59C1}">
      <dsp:nvSpPr>
        <dsp:cNvPr id="0" name=""/>
        <dsp:cNvSpPr/>
      </dsp:nvSpPr>
      <dsp:spPr>
        <a:xfrm>
          <a:off x="1473670" y="981218"/>
          <a:ext cx="1290562" cy="505629"/>
        </a:xfrm>
        <a:prstGeom prst="rect">
          <a:avLst/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 w="25400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Book Pop-Up Online</a:t>
          </a:r>
          <a:endParaRPr lang="en-US" sz="1400" kern="1200" dirty="0"/>
        </a:p>
      </dsp:txBody>
      <dsp:txXfrm>
        <a:off x="1473670" y="981218"/>
        <a:ext cx="1290562" cy="505629"/>
      </dsp:txXfrm>
    </dsp:sp>
    <dsp:sp modelId="{0E1DD9FC-F6E9-4AEA-A1BD-D1B1F56F7365}">
      <dsp:nvSpPr>
        <dsp:cNvPr id="0" name=""/>
        <dsp:cNvSpPr/>
      </dsp:nvSpPr>
      <dsp:spPr>
        <a:xfrm>
          <a:off x="1473670" y="1486847"/>
          <a:ext cx="1290562" cy="1595933"/>
        </a:xfrm>
        <a:prstGeom prst="rect">
          <a:avLst/>
        </a:prstGeom>
        <a:solidFill>
          <a:schemeClr val="accent4">
            <a:tint val="40000"/>
            <a:alpha val="90000"/>
            <a:hueOff val="-789141"/>
            <a:satOff val="4431"/>
            <a:lumOff val="282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789141"/>
              <a:satOff val="4431"/>
              <a:lumOff val="2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Fill out details</a:t>
          </a:r>
          <a:endParaRPr lang="en-US" sz="1400" kern="1200" dirty="0"/>
        </a:p>
      </dsp:txBody>
      <dsp:txXfrm>
        <a:off x="1473670" y="1486847"/>
        <a:ext cx="1290562" cy="1595933"/>
      </dsp:txXfrm>
    </dsp:sp>
    <dsp:sp modelId="{E40484FE-6BA6-4041-BAE5-7F8CE20930F0}">
      <dsp:nvSpPr>
        <dsp:cNvPr id="0" name=""/>
        <dsp:cNvSpPr/>
      </dsp:nvSpPr>
      <dsp:spPr>
        <a:xfrm>
          <a:off x="2944912" y="981218"/>
          <a:ext cx="1290562" cy="505629"/>
        </a:xfrm>
        <a:prstGeom prst="rect">
          <a:avLst/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 w="25400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Connect with Liaison</a:t>
          </a:r>
          <a:endParaRPr lang="en-US" sz="1400" kern="1200" dirty="0"/>
        </a:p>
      </dsp:txBody>
      <dsp:txXfrm>
        <a:off x="2944912" y="981218"/>
        <a:ext cx="1290562" cy="505629"/>
      </dsp:txXfrm>
    </dsp:sp>
    <dsp:sp modelId="{9BAC694B-2CA1-49FF-B02F-09E182FC95D5}">
      <dsp:nvSpPr>
        <dsp:cNvPr id="0" name=""/>
        <dsp:cNvSpPr/>
      </dsp:nvSpPr>
      <dsp:spPr>
        <a:xfrm>
          <a:off x="2944912" y="1486847"/>
          <a:ext cx="1290562" cy="1595933"/>
        </a:xfrm>
        <a:prstGeom prst="rect">
          <a:avLst/>
        </a:prstGeom>
        <a:solidFill>
          <a:schemeClr val="accent4">
            <a:tint val="40000"/>
            <a:alpha val="90000"/>
            <a:hueOff val="-1578282"/>
            <a:satOff val="8863"/>
            <a:lumOff val="563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1578282"/>
              <a:satOff val="8863"/>
              <a:lumOff val="5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Fill out check-list together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Arrange for pick-up</a:t>
          </a:r>
          <a:endParaRPr lang="en-US" sz="1400" kern="1200" dirty="0"/>
        </a:p>
      </dsp:txBody>
      <dsp:txXfrm>
        <a:off x="2944912" y="1486847"/>
        <a:ext cx="1290562" cy="1595933"/>
      </dsp:txXfrm>
    </dsp:sp>
    <dsp:sp modelId="{95A16DF9-8203-4007-A676-67437B1F1090}">
      <dsp:nvSpPr>
        <dsp:cNvPr id="0" name=""/>
        <dsp:cNvSpPr/>
      </dsp:nvSpPr>
      <dsp:spPr>
        <a:xfrm>
          <a:off x="4416154" y="981218"/>
          <a:ext cx="1290562" cy="505629"/>
        </a:xfrm>
        <a:prstGeom prst="rect">
          <a:avLst/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 w="25400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Pick Up Pop-Up</a:t>
          </a:r>
          <a:endParaRPr lang="en-US" sz="1400" kern="1200" dirty="0"/>
        </a:p>
      </dsp:txBody>
      <dsp:txXfrm>
        <a:off x="4416154" y="981218"/>
        <a:ext cx="1290562" cy="505629"/>
      </dsp:txXfrm>
    </dsp:sp>
    <dsp:sp modelId="{B9E47471-C67A-484B-8CCD-59F4C8C4632E}">
      <dsp:nvSpPr>
        <dsp:cNvPr id="0" name=""/>
        <dsp:cNvSpPr/>
      </dsp:nvSpPr>
      <dsp:spPr>
        <a:xfrm>
          <a:off x="4416154" y="1486847"/>
          <a:ext cx="1290562" cy="1595933"/>
        </a:xfrm>
        <a:prstGeom prst="rect">
          <a:avLst/>
        </a:prstGeom>
        <a:solidFill>
          <a:schemeClr val="accent4">
            <a:tint val="40000"/>
            <a:alpha val="90000"/>
            <a:hueOff val="-2367424"/>
            <a:satOff val="13294"/>
            <a:lumOff val="845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2367424"/>
              <a:satOff val="13294"/>
              <a:lumOff val="8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Make sure all components are ready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Add branch components if needed</a:t>
          </a:r>
          <a:endParaRPr lang="en-US" sz="1400" kern="1200" dirty="0"/>
        </a:p>
      </dsp:txBody>
      <dsp:txXfrm>
        <a:off x="4416154" y="1486847"/>
        <a:ext cx="1290562" cy="1595933"/>
      </dsp:txXfrm>
    </dsp:sp>
    <dsp:sp modelId="{8EBB1A31-A1ED-4B79-AEB1-04E40043B8AA}">
      <dsp:nvSpPr>
        <dsp:cNvPr id="0" name=""/>
        <dsp:cNvSpPr/>
      </dsp:nvSpPr>
      <dsp:spPr>
        <a:xfrm>
          <a:off x="5887396" y="981218"/>
          <a:ext cx="1290562" cy="505629"/>
        </a:xfrm>
        <a:prstGeom prst="rect">
          <a:avLst/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 w="25400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Do Pop-Up</a:t>
          </a:r>
          <a:endParaRPr lang="en-US" sz="1400" kern="1200" dirty="0"/>
        </a:p>
      </dsp:txBody>
      <dsp:txXfrm>
        <a:off x="5887396" y="981218"/>
        <a:ext cx="1290562" cy="505629"/>
      </dsp:txXfrm>
    </dsp:sp>
    <dsp:sp modelId="{0312CFCE-7A27-4B85-8A68-093CF996BF93}">
      <dsp:nvSpPr>
        <dsp:cNvPr id="0" name=""/>
        <dsp:cNvSpPr/>
      </dsp:nvSpPr>
      <dsp:spPr>
        <a:xfrm>
          <a:off x="5887396" y="1486847"/>
          <a:ext cx="1290562" cy="1595933"/>
        </a:xfrm>
        <a:prstGeom prst="rect">
          <a:avLst/>
        </a:prstGeom>
        <a:solidFill>
          <a:schemeClr val="accent4">
            <a:tint val="40000"/>
            <a:alpha val="90000"/>
            <a:hueOff val="-3156565"/>
            <a:satOff val="17726"/>
            <a:lumOff val="1126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156565"/>
              <a:satOff val="17726"/>
              <a:lumOff val="11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Keep track of stats to enter later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Have fun!</a:t>
          </a:r>
          <a:endParaRPr lang="en-US" sz="1400" kern="1200" dirty="0"/>
        </a:p>
      </dsp:txBody>
      <dsp:txXfrm>
        <a:off x="5887396" y="1486847"/>
        <a:ext cx="1290562" cy="1595933"/>
      </dsp:txXfrm>
    </dsp:sp>
    <dsp:sp modelId="{285F7D1B-BC38-466D-B3DD-8FCA4012DD11}">
      <dsp:nvSpPr>
        <dsp:cNvPr id="0" name=""/>
        <dsp:cNvSpPr/>
      </dsp:nvSpPr>
      <dsp:spPr>
        <a:xfrm>
          <a:off x="7358637" y="981218"/>
          <a:ext cx="1290562" cy="505629"/>
        </a:xfrm>
        <a:prstGeom prst="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Return Pop-Up</a:t>
          </a:r>
          <a:endParaRPr lang="en-US" sz="1400" kern="1200" dirty="0"/>
        </a:p>
      </dsp:txBody>
      <dsp:txXfrm>
        <a:off x="7358637" y="981218"/>
        <a:ext cx="1290562" cy="505629"/>
      </dsp:txXfrm>
    </dsp:sp>
    <dsp:sp modelId="{65FACB86-A643-44DF-95EE-BC3C4AC30E85}">
      <dsp:nvSpPr>
        <dsp:cNvPr id="0" name=""/>
        <dsp:cNvSpPr/>
      </dsp:nvSpPr>
      <dsp:spPr>
        <a:xfrm>
          <a:off x="7358637" y="1486847"/>
          <a:ext cx="1290562" cy="1595933"/>
        </a:xfrm>
        <a:prstGeom prst="rect">
          <a:avLst/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Return kit to hub or pass it on to next branch 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Enter in stats from outreach</a:t>
          </a:r>
          <a:endParaRPr lang="en-US" sz="1400" kern="1200" dirty="0"/>
        </a:p>
      </dsp:txBody>
      <dsp:txXfrm>
        <a:off x="7358637" y="1486847"/>
        <a:ext cx="1290562" cy="15959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Interconnected Block Process"/>
  <dgm:desc val="Use to show sequential steps in a process. Works best with small amounts of Level 1 text and medium amounts of Level 2 text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540AD7F-C881-2E44-B3C5-ECF283FDF968}" type="datetimeFigureOut">
              <a:rPr lang="en-US" smtClean="0">
                <a:latin typeface="Arial"/>
              </a:rPr>
              <a:pPr/>
              <a:t>1/31/2018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52858C9-E33E-2948-A088-FFAB03C048E9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852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Arial"/>
              </a:defRPr>
            </a:lvl1pPr>
          </a:lstStyle>
          <a:p>
            <a:fld id="{242B6C22-90CF-4048-B370-BC3BA35C7925}" type="datetimeFigureOut">
              <a:rPr lang="en-US" smtClean="0"/>
              <a:pPr/>
              <a:t>1/31/2018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Arial"/>
              </a:defRPr>
            </a:lvl1pPr>
          </a:lstStyle>
          <a:p>
            <a:fld id="{4BDEE5AE-F635-884B-BB43-5B152F1C456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48751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1" strike="noStrike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EE5AE-F635-884B-BB43-5B152F1C456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85008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thinking of the pop-up components,</a:t>
            </a:r>
            <a:r>
              <a:rPr lang="en-US" baseline="0" dirty="0" smtClean="0"/>
              <a:t> here are some things to keep in mind.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didn’t want the pop-up kit to be too cumbersome to carry around and needed to make sure it could fit in a vehicle easily.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EE5AE-F635-884B-BB43-5B152F1C4560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763377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thinking of the pop-up components,</a:t>
            </a:r>
            <a:r>
              <a:rPr lang="en-US" baseline="0" dirty="0" smtClean="0"/>
              <a:t> here are some things to keep in mind.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didn’t want the pop-up kit to be too cumbersome to carry around and needed to make sure it could fit in a vehicle easily.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EE5AE-F635-884B-BB43-5B152F1C4560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763377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EE5AE-F635-884B-BB43-5B152F1C4560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41727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EE5AE-F635-884B-BB43-5B152F1C4560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41727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Prize Wheel Picture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EE5AE-F635-884B-BB43-5B152F1C4560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Desktop (operating system, applications etc.) is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 virtual machine that lives on a server in the datacenter – accessed from any end point.</a:t>
            </a:r>
          </a:p>
          <a:p>
            <a:r>
              <a:rPr lang="en-CA" dirty="0" smtClean="0"/>
              <a:t>An up-to-date platform – Windows 7, Internet Explorer, Firefox</a:t>
            </a:r>
          </a:p>
          <a:p>
            <a:r>
              <a:rPr lang="en-CA" dirty="0" smtClean="0"/>
              <a:t>Timely software updates</a:t>
            </a:r>
          </a:p>
          <a:p>
            <a:r>
              <a:rPr lang="en-CA" dirty="0" smtClean="0"/>
              <a:t>Addition of Office for all computers (Word, Excel, PowerPoint)</a:t>
            </a:r>
          </a:p>
          <a:p>
            <a:r>
              <a:rPr lang="en-CA" dirty="0" smtClean="0"/>
              <a:t>Improved security and user privacy</a:t>
            </a:r>
          </a:p>
          <a:p>
            <a:r>
              <a:rPr lang="en-CA" dirty="0" smtClean="0"/>
              <a:t>Better response times for application loading</a:t>
            </a:r>
          </a:p>
          <a:p>
            <a:r>
              <a:rPr lang="en-CA" dirty="0" smtClean="0"/>
              <a:t>Improve media / video experience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EE5AE-F635-884B-BB43-5B152F1C4560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645154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EE5AE-F635-884B-BB43-5B152F1C4560}" type="slidenum">
              <a:rPr lang="en-US" smtClean="0"/>
              <a:pPr/>
              <a:t>30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Weather – windy</a:t>
            </a:r>
            <a:r>
              <a:rPr lang="en-US" baseline="0" dirty="0" smtClean="0"/>
              <a:t> / tent </a:t>
            </a:r>
          </a:p>
          <a:p>
            <a:r>
              <a:rPr lang="en-US" baseline="0" dirty="0" smtClean="0"/>
              <a:t>Staffing – 1 person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2  (cover breaks/ assist with the # of people)</a:t>
            </a:r>
          </a:p>
          <a:p>
            <a:r>
              <a:rPr lang="en-US" baseline="0" dirty="0" smtClean="0"/>
              <a:t>Highlight the theme or special collection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EE5AE-F635-884B-BB43-5B152F1C4560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40719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EE5AE-F635-884B-BB43-5B152F1C4560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EE5AE-F635-884B-BB43-5B152F1C4560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EE5AE-F635-884B-BB43-5B152F1C4560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researching</a:t>
            </a:r>
            <a:r>
              <a:rPr lang="en-US" baseline="0" dirty="0" smtClean="0"/>
              <a:t> possible locations for the Pop-Up to go we looked into community events &amp; locations and compiled an excel document. </a:t>
            </a:r>
          </a:p>
          <a:p>
            <a:r>
              <a:rPr lang="en-US" baseline="0" dirty="0" smtClean="0"/>
              <a:t>We categorized the list by the City Division (</a:t>
            </a:r>
            <a:r>
              <a:rPr lang="en-US" baseline="0" dirty="0" err="1" smtClean="0"/>
              <a:t>ie</a:t>
            </a:r>
            <a:r>
              <a:rPr lang="en-US" baseline="0" dirty="0" smtClean="0"/>
              <a:t>. Hamilton East, West, Downtown, </a:t>
            </a:r>
            <a:r>
              <a:rPr lang="en-US" baseline="0" dirty="0" err="1" smtClean="0"/>
              <a:t>Ancaster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Dundas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Stoney</a:t>
            </a:r>
            <a:r>
              <a:rPr lang="en-US" baseline="0" dirty="0" smtClean="0"/>
              <a:t> Creek, </a:t>
            </a:r>
            <a:r>
              <a:rPr lang="en-US" baseline="0" dirty="0" err="1" smtClean="0"/>
              <a:t>Flamorough</a:t>
            </a:r>
            <a:r>
              <a:rPr lang="en-US" baseline="0" dirty="0" smtClean="0"/>
              <a:t>, Hamilton Mountain East &amp; West) </a:t>
            </a:r>
          </a:p>
          <a:p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From there compiled a list of: </a:t>
            </a:r>
          </a:p>
          <a:p>
            <a:r>
              <a:rPr lang="en-US" baseline="0" dirty="0" smtClean="0"/>
              <a:t>Event locations with the address</a:t>
            </a:r>
          </a:p>
          <a:p>
            <a:r>
              <a:rPr lang="en-US" baseline="0" dirty="0" smtClean="0"/>
              <a:t>Suggested Branch to be involved or to conduct the pop-up</a:t>
            </a:r>
          </a:p>
          <a:p>
            <a:r>
              <a:rPr lang="en-US" baseline="0" dirty="0" smtClean="0"/>
              <a:t>Size of event (this would help determine what to bring with you as well as staffing)</a:t>
            </a:r>
          </a:p>
          <a:p>
            <a:r>
              <a:rPr lang="en-US" baseline="0" dirty="0" smtClean="0"/>
              <a:t>Occurrence (If talking about an event– </a:t>
            </a:r>
            <a:r>
              <a:rPr lang="en-US" baseline="0" dirty="0" err="1" smtClean="0"/>
              <a:t>ArtCrawl</a:t>
            </a:r>
            <a:r>
              <a:rPr lang="en-US" baseline="0" dirty="0" smtClean="0"/>
              <a:t> – occurs the 2nd Friday of the month, could this be a repeat event?)</a:t>
            </a:r>
          </a:p>
          <a:p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This list helped us get started on places to go and events to attend but the Pop-Up can really go anywhere!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EE5AE-F635-884B-BB43-5B152F1C456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793783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EE5AE-F635-884B-BB43-5B152F1C4560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13569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EE5AE-F635-884B-BB43-5B152F1C456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19895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Change to new list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EE5AE-F635-884B-BB43-5B152F1C4560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85054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DEE5AE-F635-884B-BB43-5B152F1C4560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824147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Vertical Title and Text">
    <p:bg>
      <p:bgPr>
        <a:gradFill flip="none" rotWithShape="1">
          <a:gsLst>
            <a:gs pos="42000">
              <a:schemeClr val="bg1"/>
            </a:gs>
            <a:gs pos="100000">
              <a:schemeClr val="tx2">
                <a:lumMod val="50000"/>
                <a:alpha val="43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bubbles.e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416" y="0"/>
            <a:ext cx="5581539" cy="3030561"/>
          </a:xfrm>
          <a:prstGeom prst="rect">
            <a:avLst/>
          </a:prstGeom>
        </p:spPr>
      </p:pic>
      <p:pic>
        <p:nvPicPr>
          <p:cNvPr id="27" name="Picture 26" descr="bubbles.e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57313" y="-317520"/>
            <a:ext cx="5711270" cy="3101000"/>
          </a:xfrm>
          <a:prstGeom prst="rect">
            <a:avLst/>
          </a:prstGeom>
        </p:spPr>
      </p:pic>
      <p:pic>
        <p:nvPicPr>
          <p:cNvPr id="31" name="Picture 30" descr="ribbon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-1963125"/>
            <a:ext cx="7162800" cy="8079150"/>
          </a:xfrm>
          <a:prstGeom prst="rect">
            <a:avLst/>
          </a:prstGeom>
        </p:spPr>
      </p:pic>
      <p:pic>
        <p:nvPicPr>
          <p:cNvPr id="32" name="Picture 31" descr="REVERSE-LOGO.e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444" y="852508"/>
            <a:ext cx="2579112" cy="1312842"/>
          </a:xfrm>
          <a:prstGeom prst="rect">
            <a:avLst/>
          </a:prstGeom>
        </p:spPr>
      </p:pic>
      <p:pic>
        <p:nvPicPr>
          <p:cNvPr id="33" name="Picture 32" descr="tag.em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4220514"/>
            <a:ext cx="2552700" cy="444202"/>
          </a:xfrm>
          <a:prstGeom prst="rect">
            <a:avLst/>
          </a:prstGeom>
        </p:spPr>
      </p:pic>
      <p:pic>
        <p:nvPicPr>
          <p:cNvPr id="7" name="Picture 6" descr="bubbles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96416" y="0"/>
            <a:ext cx="5581539" cy="3030561"/>
          </a:xfrm>
          <a:prstGeom prst="rect">
            <a:avLst/>
          </a:prstGeom>
        </p:spPr>
      </p:pic>
      <p:pic>
        <p:nvPicPr>
          <p:cNvPr id="8" name="Picture 7" descr="bubbles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57313" y="-317520"/>
            <a:ext cx="5711270" cy="3101000"/>
          </a:xfrm>
          <a:prstGeom prst="rect">
            <a:avLst/>
          </a:prstGeom>
        </p:spPr>
      </p:pic>
      <p:pic>
        <p:nvPicPr>
          <p:cNvPr id="9" name="Picture 8" descr="ribbon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90600" y="-1963125"/>
            <a:ext cx="7162800" cy="8079150"/>
          </a:xfrm>
          <a:prstGeom prst="rect">
            <a:avLst/>
          </a:prstGeom>
        </p:spPr>
      </p:pic>
      <p:pic>
        <p:nvPicPr>
          <p:cNvPr id="10" name="Picture 9" descr="REVERSE-LOGO.emf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82444" y="852508"/>
            <a:ext cx="2579112" cy="1312842"/>
          </a:xfrm>
          <a:prstGeom prst="rect">
            <a:avLst/>
          </a:prstGeom>
        </p:spPr>
      </p:pic>
      <p:pic>
        <p:nvPicPr>
          <p:cNvPr id="11" name="Picture 10" descr="tag.emf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95650" y="4220514"/>
            <a:ext cx="2552700" cy="444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27760" y="0"/>
            <a:ext cx="4601910" cy="514350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 dirty="0"/>
          </a:p>
        </p:txBody>
      </p:sp>
      <p:pic>
        <p:nvPicPr>
          <p:cNvPr id="7" name="Picture 6" descr="bubbles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0176" y="-207625"/>
            <a:ext cx="3363476" cy="1826238"/>
          </a:xfrm>
          <a:prstGeom prst="rect">
            <a:avLst/>
          </a:prstGeom>
        </p:spPr>
      </p:pic>
      <p:sp>
        <p:nvSpPr>
          <p:cNvPr id="2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2624" y="231341"/>
            <a:ext cx="5512255" cy="380873"/>
          </a:xfrm>
        </p:spPr>
        <p:txBody>
          <a:bodyPr wrap="square" lIns="0" tIns="0" rIns="0" bIns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00" b="1" i="0">
                <a:solidFill>
                  <a:srgbClr val="1D9CD5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d-ID" dirty="0" smtClean="0"/>
              <a:t>Click to add text</a:t>
            </a:r>
            <a:endParaRPr lang="id-ID" dirty="0"/>
          </a:p>
        </p:txBody>
      </p:sp>
      <p:pic>
        <p:nvPicPr>
          <p:cNvPr id="6" name="Picture 5" descr="adult-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760" y="0"/>
            <a:ext cx="524271" cy="865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2624" y="231341"/>
            <a:ext cx="5512255" cy="380873"/>
          </a:xfrm>
        </p:spPr>
        <p:txBody>
          <a:bodyPr wrap="square" lIns="0" tIns="0" rIns="0" bIns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00" b="1" i="0">
                <a:solidFill>
                  <a:srgbClr val="1D9CD5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d-ID" dirty="0" smtClean="0"/>
              <a:t>Click to add text</a:t>
            </a:r>
            <a:endParaRPr lang="id-ID" dirty="0"/>
          </a:p>
        </p:txBody>
      </p:sp>
      <p:pic>
        <p:nvPicPr>
          <p:cNvPr id="24" name="Picture 23" descr="bubbles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4907" y="3885942"/>
            <a:ext cx="2216748" cy="1360686"/>
          </a:xfrm>
          <a:prstGeom prst="rect">
            <a:avLst/>
          </a:prstGeom>
        </p:spPr>
      </p:pic>
      <p:pic>
        <p:nvPicPr>
          <p:cNvPr id="8" name="Picture 7" descr="adult-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760" y="0"/>
            <a:ext cx="524271" cy="865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2624" y="231341"/>
            <a:ext cx="5512255" cy="380873"/>
          </a:xfrm>
        </p:spPr>
        <p:txBody>
          <a:bodyPr wrap="square" lIns="0" tIns="0" rIns="0" bIns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00" b="1" i="0">
                <a:solidFill>
                  <a:srgbClr val="1D9CD5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d-ID" dirty="0" smtClean="0"/>
              <a:t>Click to add text</a:t>
            </a:r>
            <a:endParaRPr lang="id-ID" dirty="0"/>
          </a:p>
        </p:txBody>
      </p:sp>
      <p:pic>
        <p:nvPicPr>
          <p:cNvPr id="24" name="Picture 23" descr="bubbles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4907" y="3885942"/>
            <a:ext cx="2216748" cy="136068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066800" y="1481666"/>
            <a:ext cx="6976533" cy="2785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 descr="adult-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760" y="0"/>
            <a:ext cx="524271" cy="865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2624" y="231341"/>
            <a:ext cx="5512255" cy="380873"/>
          </a:xfrm>
        </p:spPr>
        <p:txBody>
          <a:bodyPr wrap="square" lIns="0" tIns="0" rIns="0" bIns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00" b="1" i="0">
                <a:solidFill>
                  <a:srgbClr val="1D9CD5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d-ID" dirty="0" smtClean="0"/>
              <a:t>Click to add text</a:t>
            </a:r>
            <a:endParaRPr lang="id-ID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868647" y="994406"/>
            <a:ext cx="3564445" cy="3618196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CA" smtClean="0"/>
              <a:t>Click icon to add picture</a:t>
            </a:r>
            <a:endParaRPr lang="id-ID"/>
          </a:p>
        </p:txBody>
      </p:sp>
      <p:pic>
        <p:nvPicPr>
          <p:cNvPr id="25" name="Picture 24" descr="bubbles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4907" y="3885942"/>
            <a:ext cx="2216748" cy="1360686"/>
          </a:xfrm>
          <a:prstGeom prst="rect">
            <a:avLst/>
          </a:prstGeom>
        </p:spPr>
      </p:pic>
      <p:pic>
        <p:nvPicPr>
          <p:cNvPr id="9" name="Picture 8" descr="adult-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760" y="0"/>
            <a:ext cx="524271" cy="865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2625" y="231341"/>
            <a:ext cx="5248952" cy="380873"/>
          </a:xfrm>
        </p:spPr>
        <p:txBody>
          <a:bodyPr wrap="square" lIns="0" tIns="0" rIns="0" bIns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00" b="1" i="0">
                <a:solidFill>
                  <a:srgbClr val="1D9CD5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d-ID" dirty="0" smtClean="0"/>
              <a:t>Click to add text</a:t>
            </a:r>
            <a:endParaRPr lang="id-ID" dirty="0"/>
          </a:p>
        </p:txBody>
      </p:sp>
      <p:sp>
        <p:nvSpPr>
          <p:cNvPr id="48" name="Picture Placeholder 2"/>
          <p:cNvSpPr>
            <a:spLocks noGrp="1"/>
          </p:cNvSpPr>
          <p:nvPr/>
        </p:nvSpPr>
        <p:spPr>
          <a:xfrm>
            <a:off x="6310716" y="79378"/>
            <a:ext cx="3062424" cy="51435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5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20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lang="en-US" sz="1200" kern="120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d-ID" dirty="0">
              <a:latin typeface="Arial"/>
            </a:endParaRPr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081576" y="0"/>
            <a:ext cx="3062424" cy="5143500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CA" smtClean="0"/>
              <a:t>Click icon to add picture</a:t>
            </a:r>
            <a:endParaRPr lang="id-ID" dirty="0"/>
          </a:p>
        </p:txBody>
      </p:sp>
      <p:pic>
        <p:nvPicPr>
          <p:cNvPr id="23" name="Picture 22" descr="bubbles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4907" y="3885942"/>
            <a:ext cx="2216748" cy="1360686"/>
          </a:xfrm>
          <a:prstGeom prst="rect">
            <a:avLst/>
          </a:prstGeom>
        </p:spPr>
      </p:pic>
      <p:pic>
        <p:nvPicPr>
          <p:cNvPr id="8" name="Picture 7" descr="adult-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760" y="0"/>
            <a:ext cx="524271" cy="865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Vertical Title and Text">
    <p:bg>
      <p:bgPr>
        <a:gradFill flip="none" rotWithShape="1">
          <a:gsLst>
            <a:gs pos="42000">
              <a:schemeClr val="bg1"/>
            </a:gs>
            <a:gs pos="100000">
              <a:schemeClr val="tx2">
                <a:lumMod val="50000"/>
                <a:alpha val="43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bubbles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4907" y="3885942"/>
            <a:ext cx="2216748" cy="1360686"/>
          </a:xfrm>
          <a:prstGeom prst="rect">
            <a:avLst/>
          </a:prstGeom>
        </p:spPr>
      </p:pic>
      <p:pic>
        <p:nvPicPr>
          <p:cNvPr id="47" name="Picture 46" descr="bubbles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7168048">
            <a:off x="-824827" y="-84506"/>
            <a:ext cx="2216748" cy="1360686"/>
          </a:xfrm>
          <a:prstGeom prst="rect">
            <a:avLst/>
          </a:prstGeom>
        </p:spPr>
      </p:pic>
      <p:pic>
        <p:nvPicPr>
          <p:cNvPr id="48" name="Picture 47" descr="bubbles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7168048">
            <a:off x="7924807" y="4116812"/>
            <a:ext cx="2193048" cy="1360686"/>
          </a:xfrm>
          <a:prstGeom prst="rect">
            <a:avLst/>
          </a:prstGeom>
        </p:spPr>
      </p:pic>
      <p:pic>
        <p:nvPicPr>
          <p:cNvPr id="6" name="Picture 5" descr="bubbles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2750294">
            <a:off x="7532324" y="-390241"/>
            <a:ext cx="2203531" cy="141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6293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Vertical Title and Text">
    <p:bg>
      <p:bgPr>
        <a:gradFill flip="none" rotWithShape="1">
          <a:gsLst>
            <a:gs pos="42000">
              <a:schemeClr val="bg1"/>
            </a:gs>
            <a:gs pos="100000">
              <a:schemeClr val="tx2">
                <a:lumMod val="50000"/>
                <a:alpha val="43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ubbles.em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113" y="-343586"/>
            <a:ext cx="5581539" cy="3030561"/>
          </a:xfrm>
          <a:prstGeom prst="rect">
            <a:avLst/>
          </a:prstGeom>
        </p:spPr>
      </p:pic>
      <p:pic>
        <p:nvPicPr>
          <p:cNvPr id="23" name="Picture 22" descr="bubbles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32113" y="-343586"/>
            <a:ext cx="5581539" cy="3030561"/>
          </a:xfrm>
          <a:prstGeom prst="rect">
            <a:avLst/>
          </a:prstGeom>
        </p:spPr>
      </p:pic>
      <p:pic>
        <p:nvPicPr>
          <p:cNvPr id="46" name="Picture 45" descr="bubbles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94907" y="3885942"/>
            <a:ext cx="2216748" cy="1360686"/>
          </a:xfrm>
          <a:prstGeom prst="rect">
            <a:avLst/>
          </a:prstGeom>
        </p:spPr>
      </p:pic>
      <p:pic>
        <p:nvPicPr>
          <p:cNvPr id="47" name="Picture 46" descr="bubbles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7168048">
            <a:off x="-824827" y="-84506"/>
            <a:ext cx="2216748" cy="1360686"/>
          </a:xfrm>
          <a:prstGeom prst="rect">
            <a:avLst/>
          </a:prstGeom>
        </p:spPr>
      </p:pic>
      <p:pic>
        <p:nvPicPr>
          <p:cNvPr id="48" name="Picture 47" descr="bubbles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7168048">
            <a:off x="7918786" y="4106495"/>
            <a:ext cx="2216748" cy="1360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ubbles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50176" y="-207625"/>
            <a:ext cx="3363476" cy="1826238"/>
          </a:xfrm>
          <a:prstGeom prst="rect">
            <a:avLst/>
          </a:prstGeom>
        </p:spPr>
      </p:pic>
      <p:sp>
        <p:nvSpPr>
          <p:cNvPr id="2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2624" y="231341"/>
            <a:ext cx="5512255" cy="380873"/>
          </a:xfrm>
        </p:spPr>
        <p:txBody>
          <a:bodyPr wrap="square" lIns="0" tIns="0" rIns="0" bIns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00" b="1" i="0">
                <a:solidFill>
                  <a:srgbClr val="1D9CD5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d-ID" dirty="0" smtClean="0"/>
              <a:t>Click to add text</a:t>
            </a:r>
            <a:endParaRPr lang="id-ID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868647" y="994406"/>
            <a:ext cx="3564445" cy="3618196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 dirty="0"/>
          </a:p>
        </p:txBody>
      </p:sp>
      <p:pic>
        <p:nvPicPr>
          <p:cNvPr id="14" name="Picture 13" descr="bubbles.emf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94907" y="3885942"/>
            <a:ext cx="2216748" cy="1360686"/>
          </a:xfrm>
          <a:prstGeom prst="rect">
            <a:avLst/>
          </a:prstGeom>
        </p:spPr>
      </p:pic>
      <p:pic>
        <p:nvPicPr>
          <p:cNvPr id="10" name="Picture 9" descr="adult-logo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38760" y="0"/>
            <a:ext cx="524271" cy="865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0"/>
            <a:ext cx="9144000" cy="3612412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 dirty="0"/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32624" y="231341"/>
            <a:ext cx="5512255" cy="380873"/>
          </a:xfrm>
        </p:spPr>
        <p:txBody>
          <a:bodyPr wrap="square" lIns="0" tIns="0" rIns="0" bIns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700" b="1" i="0">
                <a:solidFill>
                  <a:srgbClr val="1D9CD5"/>
                </a:solidFill>
                <a:latin typeface="Arial"/>
                <a:cs typeface="Arial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d-ID" dirty="0" smtClean="0"/>
              <a:t>Click to add text</a:t>
            </a:r>
            <a:endParaRPr lang="id-ID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832625" y="1288152"/>
            <a:ext cx="3046700" cy="2846851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endParaRPr lang="id-ID"/>
          </a:p>
        </p:txBody>
      </p:sp>
      <p:pic>
        <p:nvPicPr>
          <p:cNvPr id="14" name="Picture 13" descr="bubbles.em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4907" y="3885942"/>
            <a:ext cx="2216748" cy="1360686"/>
          </a:xfrm>
          <a:prstGeom prst="rect">
            <a:avLst/>
          </a:prstGeom>
        </p:spPr>
      </p:pic>
      <p:pic>
        <p:nvPicPr>
          <p:cNvPr id="7" name="Picture 6" descr="adult-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760" y="0"/>
            <a:ext cx="524271" cy="865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03397B29-AB8A-6345-8D58-16A48DEA1479}" type="datetimeFigureOut">
              <a:rPr lang="en-US" smtClean="0"/>
              <a:pPr/>
              <a:t>1/31/2018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2DCBD42A-C6DE-D54A-8215-7DAFC1C23F4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83" r:id="rId2"/>
    <p:sldLayoutId id="2147483700" r:id="rId3"/>
    <p:sldLayoutId id="2147483685" r:id="rId4"/>
    <p:sldLayoutId id="2147483689" r:id="rId5"/>
    <p:sldLayoutId id="2147483702" r:id="rId6"/>
    <p:sldLayoutId id="2147483698" r:id="rId7"/>
    <p:sldLayoutId id="2147483666" r:id="rId8"/>
    <p:sldLayoutId id="2147483669" r:id="rId9"/>
    <p:sldLayoutId id="2147483672" r:id="rId10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03397B29-AB8A-6345-8D58-16A48DEA147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1/31/2018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2DCBD42A-C6DE-D54A-8215-7DAFC1C23F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8242430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://www.google.ca/url?sa=i&amp;rct=j&amp;q=&amp;esrc=s&amp;source=images&amp;cd=&amp;cad=rja&amp;uact=8&amp;ved=0ahUKEwi1yMewofbXAhWi6YMKHQppB5QQjRwIBw&amp;url=http://www.kubbii.com/en/concept-kubbii/prices/&amp;psig=AOvVaw1MUHSy5Sw2qmRLidDgsfjl&amp;ust=1512679746791925" TargetMode="External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a/url?sa=i&amp;rct=j&amp;q=&amp;esrc=s&amp;source=images&amp;cd=&amp;cad=rja&amp;uact=8&amp;ved=0ahUKEwj7zarCpPbXAhVq4IMKHRnYDTYQjRwIBw&amp;url=https://www.amazon.com/Arshiner-Portable-Alphabet-Adorable-Toddler/dp/B015NXT3LK&amp;psig=AOvVaw0lctzE4PCh4jpEYKW0t2e1&amp;ust=1512680578851761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jpeg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a/url?sa=i&amp;rct=j&amp;q=&amp;esrc=s&amp;source=images&amp;cd=&amp;cad=rja&amp;uact=8&amp;ved=0ahUKEwjOnY-BofbXAhUh34MKHR7sCVoQjRwIBw&amp;url=http://www.displays2go.com/P-639/Plexiglas-Magazine-Holder-9-1-4-Pocket-Holds-Wide-Publications&amp;psig=AOvVaw15PkQA5ItzetXiMEvbn6Jd&amp;ust=1512679625088079" TargetMode="External"/><Relationship Id="rId13" Type="http://schemas.openxmlformats.org/officeDocument/2006/relationships/image" Target="../media/image25.jpeg"/><Relationship Id="rId18" Type="http://schemas.openxmlformats.org/officeDocument/2006/relationships/hyperlink" Target="https://www.google.ca/url?sa=i&amp;rct=j&amp;q=&amp;esrc=s&amp;source=images&amp;cd=&amp;cad=rja&amp;uact=8&amp;ved=0ahUKEwiyzfKjo_bXAhWh3YMKHdBdCpoQjRwIBw&amp;url=https://www.amazon.in/ADCOM-Mini-Bluetooth-Speaker-BLACK/dp/B00THCOFOO&amp;psig=AOvVaw2Wp2EmZyPAeVMQVvXeAG1K&amp;ust=1512680266335624" TargetMode="External"/><Relationship Id="rId3" Type="http://schemas.openxmlformats.org/officeDocument/2006/relationships/hyperlink" Target="https://www.google.ca/url?sa=i&amp;rct=j&amp;q=&amp;esrc=s&amp;source=images&amp;cd=&amp;cad=rja&amp;uact=8&amp;ved=0ahUKEwiH4LyQovbXAhXK34MKHT1cAIUQjRwIBw&amp;url=https://www.amazon.com/Ipevo-iPad-Security-Stand-ISC-20/dp/B007NDJ2J2&amp;psig=AOvVaw0N3XGvswEJYfSXZ6A2p47L&amp;ust=1512679952734975" TargetMode="External"/><Relationship Id="rId21" Type="http://schemas.openxmlformats.org/officeDocument/2006/relationships/image" Target="../media/image29.jpeg"/><Relationship Id="rId7" Type="http://schemas.openxmlformats.org/officeDocument/2006/relationships/image" Target="../media/image22.jpeg"/><Relationship Id="rId12" Type="http://schemas.openxmlformats.org/officeDocument/2006/relationships/hyperlink" Target="https://www.google.ca/url?sa=i&amp;rct=j&amp;q=&amp;esrc=s&amp;source=images&amp;cd=&amp;cad=rja&amp;uact=8&amp;ved=0ahUKEwip8ObsofbXAhWlzIMKHXPHA8EQjRwIBw&amp;url=https://www.amazon.com/GOGO-Counter-Carnival-Manual-Mechanical/dp/B001KX1VW2&amp;psig=AOvVaw0w18u62GkoTbglyBf-9npx&amp;ust=1512679884696390" TargetMode="External"/><Relationship Id="rId17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6" Type="http://schemas.openxmlformats.org/officeDocument/2006/relationships/hyperlink" Target="https://www.google.ca/url?sa=i&amp;rct=j&amp;q=&amp;esrc=s&amp;source=images&amp;cd=&amp;cad=rja&amp;uact=8&amp;ved=0ahUKEwiTrbiBo_bXAhXD44MKHRZzAEcQjRwIBw&amp;url=https://www.valleyindoor.com/6-Outlet-Power-Bar-W-surge-Protection.html&amp;psig=AOvVaw11iwXD7YZn-3zm5bFXtIAe&amp;ust=1512680198168105" TargetMode="External"/><Relationship Id="rId20" Type="http://schemas.openxmlformats.org/officeDocument/2006/relationships/hyperlink" Target="http://www.google.ca/url?sa=i&amp;rct=j&amp;q=&amp;esrc=s&amp;source=images&amp;cd=&amp;cad=rja&amp;uact=8&amp;ved=0ahUKEwiV7dHQo_bXAhUIzoMKHdBEA-4QjRwIBw&amp;url=http://rannikonmikro.fi/store/opticon-6845-white-p-145.html?language=en&amp;psig=AOvVaw2GWVoAppxaVmlOw-wTFVi3&amp;ust=1512680362061788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a/url?sa=i&amp;rct=j&amp;q=&amp;esrc=s&amp;source=images&amp;cd=&amp;cad=rja&amp;uact=8&amp;ved=0ahUKEwjYvcrdoPbXAhUM6oMKHbT8CgEQjRwIBw&amp;url=http://www.thelibrarystore.com/product/66-0605/book_easels&amp;psig=AOvVaw2Wj2baIdqcPete6aPW7YTM&amp;ust=1512679583789027" TargetMode="External"/><Relationship Id="rId11" Type="http://schemas.openxmlformats.org/officeDocument/2006/relationships/image" Target="../media/image24.jpeg"/><Relationship Id="rId24" Type="http://schemas.openxmlformats.org/officeDocument/2006/relationships/image" Target="../media/image31.png"/><Relationship Id="rId5" Type="http://schemas.openxmlformats.org/officeDocument/2006/relationships/image" Target="../media/image21.jpeg"/><Relationship Id="rId15" Type="http://schemas.openxmlformats.org/officeDocument/2006/relationships/image" Target="../media/image26.jpeg"/><Relationship Id="rId23" Type="http://schemas.openxmlformats.org/officeDocument/2006/relationships/image" Target="../media/image30.jpeg"/><Relationship Id="rId10" Type="http://schemas.openxmlformats.org/officeDocument/2006/relationships/hyperlink" Target="https://www.google.ca/url?sa=i&amp;rct=j&amp;q=&amp;esrc=s&amp;source=images&amp;cd=&amp;cad=rja&amp;uact=8&amp;ved=0ahUKEwjpkbaXofbXAhVh9IMKHQvECd8QjRwIBw&amp;url=https://www.amazon.co.uk/Sharpie-Permanent-Marker-Black-S0810980/dp/B004APU1DW&amp;psig=AOvVaw14ZEUBdsyPJGFhZtxdA4Ve&amp;ust=1512679704474194" TargetMode="External"/><Relationship Id="rId19" Type="http://schemas.openxmlformats.org/officeDocument/2006/relationships/image" Target="../media/image28.jpeg"/><Relationship Id="rId4" Type="http://schemas.openxmlformats.org/officeDocument/2006/relationships/image" Target="../media/image20.jpeg"/><Relationship Id="rId9" Type="http://schemas.openxmlformats.org/officeDocument/2006/relationships/image" Target="../media/image23.jpeg"/><Relationship Id="rId14" Type="http://schemas.openxmlformats.org/officeDocument/2006/relationships/hyperlink" Target="https://www.google.ca/url?sa=i&amp;rct=j&amp;q=&amp;esrc=s&amp;source=images&amp;cd=&amp;cad=rja&amp;uact=8&amp;ved=0ahUKEwi6p5PjovbXAhUB4IMKHUd9BCQQjRwIBw&amp;url=https://wonderopolis.org/wonder/who-invented-sticky-notes&amp;psig=AOvVaw2CpsdeYTKCQo_uSvDSdWKD&amp;ust=1512680130824495" TargetMode="External"/><Relationship Id="rId22" Type="http://schemas.openxmlformats.org/officeDocument/2006/relationships/hyperlink" Target="https://www.google.ca/url?sa=i&amp;rct=j&amp;q=&amp;esrc=s&amp;source=images&amp;cd=&amp;cad=rja&amp;uact=8&amp;ved=0ahUKEwirkOKCpPbXAhVC5YMKHZhQAAQQjRwIBw&amp;url=https://www.3m.com/3M/en_US/company-us/all-3m-products/~/3M-General-Purpose-Masking-Tape-203?N=5002385+3293194062&amp;rt=rud&amp;psig=AOvVaw1TEUtWI1wXn_feOdpVuTGE&amp;ust=1512680469438827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3"/>
          <p:cNvSpPr txBox="1">
            <a:spLocks/>
          </p:cNvSpPr>
          <p:nvPr/>
        </p:nvSpPr>
        <p:spPr>
          <a:xfrm>
            <a:off x="1727200" y="2571750"/>
            <a:ext cx="5672667" cy="1255183"/>
          </a:xfrm>
          <a:prstGeom prst="rect">
            <a:avLst/>
          </a:prstGeom>
          <a:ln>
            <a:noFill/>
          </a:ln>
        </p:spPr>
        <p:txBody>
          <a:bodyPr lIns="0" tIns="0" rIns="0" bIns="0" anchor="ctr"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AU" sz="3200" b="1" dirty="0" smtClean="0">
                <a:solidFill>
                  <a:schemeClr val="bg1"/>
                </a:solidFill>
                <a:latin typeface="Arial"/>
              </a:rPr>
              <a:t>Pop-Up </a:t>
            </a:r>
            <a:r>
              <a:rPr lang="en-AU" sz="3200" b="1" dirty="0" smtClean="0">
                <a:solidFill>
                  <a:schemeClr val="bg1"/>
                </a:solidFill>
                <a:latin typeface="Arial"/>
              </a:rPr>
              <a:t>Library:</a:t>
            </a:r>
          </a:p>
          <a:p>
            <a:pPr marL="0" indent="0" algn="ctr">
              <a:buNone/>
            </a:pPr>
            <a:r>
              <a:rPr lang="en-AU" sz="1400" b="1" dirty="0" smtClean="0">
                <a:solidFill>
                  <a:schemeClr val="bg1"/>
                </a:solidFill>
                <a:latin typeface="Arial"/>
              </a:rPr>
              <a:t> </a:t>
            </a:r>
            <a:r>
              <a:rPr lang="en-AU" sz="2000" b="1" dirty="0" smtClean="0">
                <a:solidFill>
                  <a:schemeClr val="bg1"/>
                </a:solidFill>
                <a:latin typeface="Arial"/>
              </a:rPr>
              <a:t>A New Approach of Community Outreach</a:t>
            </a:r>
            <a:endParaRPr lang="en-AU" sz="2000" b="1" dirty="0" smtClean="0">
              <a:solidFill>
                <a:schemeClr val="bg1"/>
              </a:solidFill>
              <a:latin typeface="Arial"/>
            </a:endParaRPr>
          </a:p>
          <a:p>
            <a:pPr marL="0" indent="0" algn="ctr">
              <a:buNone/>
            </a:pPr>
            <a:r>
              <a:rPr lang="en-AU" sz="1400" b="1" dirty="0" smtClean="0">
                <a:solidFill>
                  <a:schemeClr val="bg1"/>
                </a:solidFill>
                <a:latin typeface="Arial"/>
              </a:rPr>
              <a:t>Dijia Qin, Kat Drennan-Scace &amp; She</a:t>
            </a:r>
            <a:r>
              <a:rPr lang="en-AU" sz="1600" b="1" dirty="0" smtClean="0">
                <a:solidFill>
                  <a:schemeClr val="bg1"/>
                </a:solidFill>
                <a:latin typeface="Arial"/>
              </a:rPr>
              <a:t>lagh Irving</a:t>
            </a:r>
            <a:endParaRPr lang="en-AU" sz="1600" b="1" dirty="0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512255" cy="1072088"/>
          </a:xfrm>
        </p:spPr>
        <p:txBody>
          <a:bodyPr/>
          <a:lstStyle/>
          <a:p>
            <a:r>
              <a:rPr lang="en-US" sz="3500" dirty="0" smtClean="0"/>
              <a:t>What’s </a:t>
            </a:r>
            <a:r>
              <a:rPr lang="en-US" sz="3500" dirty="0" smtClean="0"/>
              <a:t>N</a:t>
            </a:r>
            <a:r>
              <a:rPr lang="en-US" sz="3500" dirty="0" smtClean="0"/>
              <a:t>ew</a:t>
            </a:r>
            <a:endParaRPr lang="en-US" sz="3500" dirty="0" smtClean="0"/>
          </a:p>
          <a:p>
            <a:endParaRPr lang="en-US" sz="3500" dirty="0"/>
          </a:p>
        </p:txBody>
      </p:sp>
      <p:sp>
        <p:nvSpPr>
          <p:cNvPr id="5" name="Text Placeholder 32"/>
          <p:cNvSpPr txBox="1">
            <a:spLocks/>
          </p:cNvSpPr>
          <p:nvPr/>
        </p:nvSpPr>
        <p:spPr>
          <a:xfrm>
            <a:off x="832622" y="1515534"/>
            <a:ext cx="7422378" cy="29017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buNone/>
            </a:pPr>
            <a:endParaRPr lang="en-US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2974" y="776223"/>
            <a:ext cx="64865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i="1" dirty="0" smtClean="0">
                <a:solidFill>
                  <a:srgbClr val="4F81BD"/>
                </a:solidFill>
                <a:ea typeface="Times New Roman" pitchFamily="18" charset="0"/>
                <a:cs typeface="Times New Roman" pitchFamily="18" charset="0"/>
              </a:rPr>
              <a:t>Theme-based </a:t>
            </a:r>
            <a:r>
              <a:rPr lang="en-US" sz="2000" i="1" dirty="0" smtClean="0">
                <a:solidFill>
                  <a:srgbClr val="4F81BD"/>
                </a:solidFill>
                <a:ea typeface="Times New Roman" pitchFamily="18" charset="0"/>
                <a:cs typeface="Times New Roman" pitchFamily="18" charset="0"/>
              </a:rPr>
              <a:t>Pop-Up Events</a:t>
            </a:r>
            <a:endParaRPr lang="en-US" sz="2000" i="1" dirty="0" smtClean="0">
              <a:solidFill>
                <a:srgbClr val="4F81BD"/>
              </a:solidFill>
              <a:ea typeface="Times New Roman" pitchFamily="18" charset="0"/>
              <a:cs typeface="Times New Roman" pitchFamily="18" charset="0"/>
            </a:endParaRPr>
          </a:p>
          <a:p>
            <a:pPr marL="457200" lvl="0" indent="-457200" defTabSz="914400" fontAlgn="base">
              <a:spcBef>
                <a:spcPct val="0"/>
              </a:spcBef>
              <a:spcAft>
                <a:spcPct val="0"/>
              </a:spcAft>
              <a:buAutoNum type="arabicPeriod"/>
            </a:pPr>
            <a:endParaRPr lang="en-US" sz="2000" i="1" dirty="0" smtClean="0">
              <a:solidFill>
                <a:srgbClr val="4F81BD"/>
              </a:solidFill>
              <a:ea typeface="Times New Roman" pitchFamily="18" charset="0"/>
              <a:cs typeface="Times New Roman" pitchFamily="18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endParaRPr lang="en-US" sz="2000" dirty="0" smtClean="0">
              <a:solidFill>
                <a:prstClr val="black"/>
              </a:solidFill>
              <a:cs typeface="Arial" pitchFamily="34" charset="0"/>
            </a:endParaRPr>
          </a:p>
        </p:txBody>
      </p:sp>
      <p:graphicFrame>
        <p:nvGraphicFramePr>
          <p:cNvPr id="7" name="Diagram 6"/>
          <p:cNvGraphicFramePr/>
          <p:nvPr/>
        </p:nvGraphicFramePr>
        <p:xfrm>
          <a:off x="1524000" y="1303428"/>
          <a:ext cx="5276850" cy="3300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7869416" cy="836639"/>
          </a:xfrm>
        </p:spPr>
        <p:txBody>
          <a:bodyPr/>
          <a:lstStyle/>
          <a:p>
            <a:r>
              <a:rPr lang="en-US" sz="3500" dirty="0" smtClean="0"/>
              <a:t>What’s New</a:t>
            </a:r>
          </a:p>
          <a:p>
            <a:r>
              <a:rPr lang="en-US" sz="1800" i="1" dirty="0" smtClean="0">
                <a:latin typeface="+mn-lt"/>
              </a:rPr>
              <a:t>System Wide Coordination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graphicFrame>
        <p:nvGraphicFramePr>
          <p:cNvPr id="3" name="Diagram 2"/>
          <p:cNvGraphicFramePr/>
          <p:nvPr/>
        </p:nvGraphicFramePr>
        <p:xfrm>
          <a:off x="1217530" y="955497"/>
          <a:ext cx="6175331" cy="3892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7707527" cy="498598"/>
          </a:xfrm>
        </p:spPr>
        <p:txBody>
          <a:bodyPr/>
          <a:lstStyle/>
          <a:p>
            <a:r>
              <a:rPr lang="en-US" sz="3500" dirty="0" smtClean="0"/>
              <a:t>System Wide </a:t>
            </a:r>
            <a:r>
              <a:rPr lang="en-US" sz="3500" dirty="0" smtClean="0"/>
              <a:t>Coordination </a:t>
            </a:r>
            <a:endParaRPr lang="en-US" sz="3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r="10550" b="38393"/>
          <a:stretch>
            <a:fillRect/>
          </a:stretch>
        </p:blipFill>
        <p:spPr bwMode="auto">
          <a:xfrm>
            <a:off x="647278" y="868680"/>
            <a:ext cx="8496722" cy="3566594"/>
          </a:xfrm>
          <a:prstGeom prst="rect">
            <a:avLst/>
          </a:prstGeom>
          <a:noFill/>
          <a:ln w="12700">
            <a:solidFill>
              <a:srgbClr val="289DD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5" y="231341"/>
            <a:ext cx="7000160" cy="969496"/>
          </a:xfrm>
        </p:spPr>
        <p:txBody>
          <a:bodyPr/>
          <a:lstStyle/>
          <a:p>
            <a:r>
              <a:rPr lang="en-US" sz="3500" dirty="0" smtClean="0"/>
              <a:t>System Wide </a:t>
            </a:r>
            <a:r>
              <a:rPr lang="en-US" sz="3500" dirty="0" smtClean="0"/>
              <a:t>Coordination</a:t>
            </a:r>
            <a:endParaRPr lang="en-US" sz="3500" dirty="0"/>
          </a:p>
        </p:txBody>
      </p:sp>
      <p:sp>
        <p:nvSpPr>
          <p:cNvPr id="3" name="TextBox 2"/>
          <p:cNvSpPr txBox="1"/>
          <p:nvPr/>
        </p:nvSpPr>
        <p:spPr>
          <a:xfrm>
            <a:off x="1439501" y="986828"/>
            <a:ext cx="671767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Pop-Up Liaison - Like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a booking agent 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How are they getting the kit?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Which components do they need?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Do they need to book a button maker or tent?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How did it go?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Did they enter stats? 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7638516" cy="969496"/>
          </a:xfrm>
        </p:spPr>
        <p:txBody>
          <a:bodyPr/>
          <a:lstStyle/>
          <a:p>
            <a:r>
              <a:rPr lang="en-US" sz="3500" dirty="0" smtClean="0"/>
              <a:t>Pop-Up Package Reservation</a:t>
            </a:r>
            <a:endParaRPr lang="en-US" sz="3500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xmlns="" val="367797242"/>
              </p:ext>
            </p:extLst>
          </p:nvPr>
        </p:nvGraphicFramePr>
        <p:xfrm>
          <a:off x="524399" y="231341"/>
          <a:ext cx="8968922" cy="4870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512255" cy="484748"/>
          </a:xfrm>
        </p:spPr>
        <p:txBody>
          <a:bodyPr/>
          <a:lstStyle/>
          <a:p>
            <a:r>
              <a:rPr lang="en-US" sz="3500" dirty="0" smtClean="0"/>
              <a:t>Online Reservation</a:t>
            </a:r>
            <a:endParaRPr lang="en-US" sz="35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0710" y="725228"/>
            <a:ext cx="5478053" cy="4243801"/>
          </a:xfrm>
          <a:prstGeom prst="rect">
            <a:avLst/>
          </a:prstGeom>
          <a:noFill/>
          <a:ln w="19050">
            <a:solidFill>
              <a:srgbClr val="1D9CD5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512255" cy="484748"/>
          </a:xfrm>
        </p:spPr>
        <p:txBody>
          <a:bodyPr/>
          <a:lstStyle/>
          <a:p>
            <a:r>
              <a:rPr lang="en-US" sz="3500" dirty="0" smtClean="0"/>
              <a:t>Online Reservation	</a:t>
            </a:r>
            <a:endParaRPr lang="en-US" sz="3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703" y="819465"/>
            <a:ext cx="8113696" cy="3621025"/>
          </a:xfrm>
          <a:prstGeom prst="rect">
            <a:avLst/>
          </a:prstGeom>
          <a:ln w="38100" cap="sq">
            <a:solidFill>
              <a:srgbClr val="29ADDB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4772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512255" cy="484748"/>
          </a:xfrm>
        </p:spPr>
        <p:txBody>
          <a:bodyPr/>
          <a:lstStyle/>
          <a:p>
            <a:r>
              <a:rPr lang="en-US" sz="3500" dirty="0" smtClean="0"/>
              <a:t>Event Checklist</a:t>
            </a:r>
            <a:endParaRPr lang="en-US" sz="35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5990" y="716089"/>
            <a:ext cx="6891472" cy="3963109"/>
          </a:xfrm>
          <a:prstGeom prst="rect">
            <a:avLst/>
          </a:prstGeom>
          <a:noFill/>
          <a:ln w="28575">
            <a:solidFill>
              <a:srgbClr val="289DD3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512255" cy="484748"/>
          </a:xfrm>
        </p:spPr>
        <p:txBody>
          <a:bodyPr/>
          <a:lstStyle/>
          <a:p>
            <a:r>
              <a:rPr lang="en-US" sz="3500" dirty="0" smtClean="0"/>
              <a:t>Pop-Up Booking Process</a:t>
            </a:r>
            <a:endParaRPr lang="en-US" sz="3500" dirty="0"/>
          </a:p>
        </p:txBody>
      </p:sp>
      <p:graphicFrame>
        <p:nvGraphicFramePr>
          <p:cNvPr id="6" name="Diagram 5"/>
          <p:cNvGraphicFramePr/>
          <p:nvPr/>
        </p:nvGraphicFramePr>
        <p:xfrm>
          <a:off x="271306" y="559847"/>
          <a:ext cx="865163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512255" cy="484748"/>
          </a:xfrm>
        </p:spPr>
        <p:txBody>
          <a:bodyPr/>
          <a:lstStyle/>
          <a:p>
            <a:r>
              <a:rPr lang="en-US" sz="3500" dirty="0" smtClean="0"/>
              <a:t>Components of a Pop-Up</a:t>
            </a:r>
            <a:endParaRPr lang="en-US" sz="3500" dirty="0"/>
          </a:p>
        </p:txBody>
      </p:sp>
      <p:sp>
        <p:nvSpPr>
          <p:cNvPr id="3" name="TextBox 2"/>
          <p:cNvSpPr txBox="1"/>
          <p:nvPr/>
        </p:nvSpPr>
        <p:spPr>
          <a:xfrm>
            <a:off x="1439501" y="986828"/>
            <a:ext cx="67176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Think… 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lightweight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portable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practical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flexible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branding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fun!  </a:t>
            </a:r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661482" cy="606859"/>
          </a:xfrm>
        </p:spPr>
        <p:txBody>
          <a:bodyPr/>
          <a:lstStyle/>
          <a:p>
            <a:r>
              <a:rPr lang="en-US" sz="3500" dirty="0" smtClean="0"/>
              <a:t>Today’s Agenda</a:t>
            </a:r>
          </a:p>
          <a:p>
            <a:endParaRPr lang="en-US" sz="3500" dirty="0"/>
          </a:p>
        </p:txBody>
      </p:sp>
      <p:sp>
        <p:nvSpPr>
          <p:cNvPr id="5" name="Text Placeholder 32"/>
          <p:cNvSpPr txBox="1">
            <a:spLocks/>
          </p:cNvSpPr>
          <p:nvPr/>
        </p:nvSpPr>
        <p:spPr>
          <a:xfrm>
            <a:off x="832624" y="1224642"/>
            <a:ext cx="7478486" cy="32493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Background information</a:t>
            </a:r>
          </a:p>
          <a:p>
            <a:pPr marL="0" indent="0">
              <a:lnSpc>
                <a:spcPct val="10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What makes a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Pop-Up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better than a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regular  </a:t>
            </a:r>
            <a:b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 outreach?</a:t>
            </a:r>
          </a:p>
          <a:p>
            <a:pPr marL="0" indent="0">
              <a:lnSpc>
                <a:spcPct val="10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Components of a Pop-Up Event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0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Success of the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Pop-Up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program management</a:t>
            </a:r>
          </a:p>
          <a:p>
            <a:pPr marL="0" indent="0">
              <a:lnSpc>
                <a:spcPct val="100000"/>
              </a:lnSpc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Pop-up event examples and tips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512255" cy="484748"/>
          </a:xfrm>
        </p:spPr>
        <p:txBody>
          <a:bodyPr/>
          <a:lstStyle/>
          <a:p>
            <a:r>
              <a:rPr lang="en-US" sz="3500" dirty="0" smtClean="0"/>
              <a:t>Budget</a:t>
            </a:r>
            <a:endParaRPr lang="en-US" sz="3500" dirty="0"/>
          </a:p>
        </p:txBody>
      </p:sp>
      <p:sp>
        <p:nvSpPr>
          <p:cNvPr id="3" name="TextBox 2"/>
          <p:cNvSpPr txBox="1"/>
          <p:nvPr/>
        </p:nvSpPr>
        <p:spPr>
          <a:xfrm>
            <a:off x="832625" y="986828"/>
            <a:ext cx="343762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2016 – $3600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1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st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Pop Up kit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Outdoor banners (3)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Kubbii cubes (3 sets)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Swag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28616" y="986826"/>
            <a:ext cx="286207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2017 - $4000</a:t>
            </a:r>
          </a:p>
          <a:p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2</a:t>
            </a:r>
            <a:r>
              <a:rPr lang="en-US" sz="2400" baseline="30000" dirty="0" smtClean="0">
                <a:latin typeface="Arial" pitchFamily="34" charset="0"/>
                <a:cs typeface="Arial" pitchFamily="34" charset="0"/>
              </a:rPr>
              <a:t>nd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Pop Up Kit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2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iPads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Button maker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A Tent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Mifi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Swag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8" name="Picture 10" descr="Image result for kubbii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34630" y="1054445"/>
            <a:ext cx="2857500" cy="2657476"/>
          </a:xfrm>
          <a:prstGeom prst="rect">
            <a:avLst/>
          </a:prstGeom>
          <a:noFill/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6574016" cy="484748"/>
          </a:xfrm>
        </p:spPr>
        <p:txBody>
          <a:bodyPr/>
          <a:lstStyle/>
          <a:p>
            <a:r>
              <a:rPr lang="en-US" sz="3500" dirty="0" smtClean="0"/>
              <a:t>Components of a Pop-Up!</a:t>
            </a:r>
            <a:endParaRPr lang="en-US" sz="3500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5"/>
          <a:srcRect l="3267" t="29378" r="77651" b="34004"/>
          <a:stretch>
            <a:fillRect/>
          </a:stretch>
        </p:blipFill>
        <p:spPr bwMode="auto">
          <a:xfrm>
            <a:off x="832624" y="912138"/>
            <a:ext cx="2689174" cy="2064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4" name="Picture 16" descr="Image result for Outdoor portable playmat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 t="14340" b="14340"/>
          <a:stretch>
            <a:fillRect/>
          </a:stretch>
        </p:blipFill>
        <p:spPr bwMode="auto">
          <a:xfrm>
            <a:off x="602954" y="2580238"/>
            <a:ext cx="2399169" cy="1711105"/>
          </a:xfrm>
          <a:prstGeom prst="rect">
            <a:avLst/>
          </a:prstGeom>
          <a:noFill/>
        </p:spPr>
      </p:pic>
      <p:pic>
        <p:nvPicPr>
          <p:cNvPr id="37905" name="Picture 17"/>
          <p:cNvPicPr>
            <a:picLocks noChangeAspect="1" noChangeArrowheads="1"/>
          </p:cNvPicPr>
          <p:nvPr/>
        </p:nvPicPr>
        <p:blipFill>
          <a:blip r:embed="rId8">
            <a:lum bright="20000"/>
          </a:blip>
          <a:srcRect l="12141" t="24505" r="75940" b="13676"/>
          <a:stretch>
            <a:fillRect/>
          </a:stretch>
        </p:blipFill>
        <p:spPr bwMode="auto">
          <a:xfrm>
            <a:off x="6690509" y="615636"/>
            <a:ext cx="1937442" cy="40197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7908" name="Picture 20"/>
          <p:cNvPicPr>
            <a:picLocks noChangeAspect="1" noChangeArrowheads="1"/>
          </p:cNvPicPr>
          <p:nvPr/>
        </p:nvPicPr>
        <p:blipFill>
          <a:blip r:embed="rId9"/>
          <a:srcRect l="17267" r="67152"/>
          <a:stretch>
            <a:fillRect/>
          </a:stretch>
        </p:blipFill>
        <p:spPr bwMode="auto">
          <a:xfrm>
            <a:off x="3002123" y="2580238"/>
            <a:ext cx="932507" cy="2393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Image result for ipad locking case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t="15563" b="8562"/>
          <a:stretch>
            <a:fillRect/>
          </a:stretch>
        </p:blipFill>
        <p:spPr bwMode="auto">
          <a:xfrm>
            <a:off x="1383064" y="2061867"/>
            <a:ext cx="1583979" cy="1201850"/>
          </a:xfrm>
          <a:prstGeom prst="rect">
            <a:avLst/>
          </a:prstGeom>
          <a:noFill/>
        </p:spPr>
      </p:pic>
      <p:pic>
        <p:nvPicPr>
          <p:cNvPr id="56332" name="Picture 12" descr="C:\Users\kdrennan\Downloads\IMG_2465.JPG"/>
          <p:cNvPicPr>
            <a:picLocks noChangeAspect="1" noChangeArrowheads="1"/>
          </p:cNvPicPr>
          <p:nvPr/>
        </p:nvPicPr>
        <p:blipFill>
          <a:blip r:embed="rId5">
            <a:lum bright="10000"/>
          </a:blip>
          <a:srcRect/>
          <a:stretch>
            <a:fillRect/>
          </a:stretch>
        </p:blipFill>
        <p:spPr bwMode="auto">
          <a:xfrm>
            <a:off x="4632709" y="832916"/>
            <a:ext cx="1677555" cy="1238003"/>
          </a:xfrm>
          <a:prstGeom prst="rect">
            <a:avLst/>
          </a:prstGeom>
          <a:noFill/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310640" y="805758"/>
          <a:ext cx="6728836" cy="36757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82209"/>
                <a:gridCol w="1682209"/>
                <a:gridCol w="1682209"/>
                <a:gridCol w="1682209"/>
              </a:tblGrid>
              <a:tr h="12252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252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22523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6574016" cy="484748"/>
          </a:xfrm>
        </p:spPr>
        <p:txBody>
          <a:bodyPr/>
          <a:lstStyle/>
          <a:p>
            <a:r>
              <a:rPr lang="en-US" sz="3500" dirty="0" smtClean="0"/>
              <a:t>Components of a Pop-Up!</a:t>
            </a:r>
            <a:endParaRPr lang="en-US" sz="3500" dirty="0"/>
          </a:p>
        </p:txBody>
      </p:sp>
      <p:pic>
        <p:nvPicPr>
          <p:cNvPr id="10" name="Picture 4" descr="Image result for book easel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 b="10958"/>
          <a:stretch>
            <a:fillRect/>
          </a:stretch>
        </p:blipFill>
        <p:spPr bwMode="auto">
          <a:xfrm>
            <a:off x="3191785" y="848682"/>
            <a:ext cx="1238062" cy="1102398"/>
          </a:xfrm>
          <a:prstGeom prst="rect">
            <a:avLst/>
          </a:prstGeom>
          <a:noFill/>
        </p:spPr>
      </p:pic>
      <p:pic>
        <p:nvPicPr>
          <p:cNvPr id="11" name="Picture 6" descr="Image result for acrylic magazine holder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14415" y="832917"/>
            <a:ext cx="965829" cy="1136269"/>
          </a:xfrm>
          <a:prstGeom prst="rect">
            <a:avLst/>
          </a:prstGeom>
          <a:noFill/>
        </p:spPr>
      </p:pic>
      <p:pic>
        <p:nvPicPr>
          <p:cNvPr id="12" name="Picture 8" descr="Image result for sharpie marker pens">
            <a:hlinkClick r:id="rId10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704860" y="3308982"/>
            <a:ext cx="1036778" cy="1036778"/>
          </a:xfrm>
          <a:prstGeom prst="rect">
            <a:avLst/>
          </a:prstGeom>
          <a:noFill/>
        </p:spPr>
      </p:pic>
      <p:pic>
        <p:nvPicPr>
          <p:cNvPr id="13" name="Picture 12" descr="Image result for people counter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lum bright="10000"/>
          </a:blip>
          <a:srcRect/>
          <a:stretch>
            <a:fillRect/>
          </a:stretch>
        </p:blipFill>
        <p:spPr bwMode="auto">
          <a:xfrm>
            <a:off x="6693368" y="857545"/>
            <a:ext cx="1048270" cy="1048270"/>
          </a:xfrm>
          <a:prstGeom prst="rect">
            <a:avLst/>
          </a:prstGeom>
          <a:noFill/>
        </p:spPr>
      </p:pic>
      <p:pic>
        <p:nvPicPr>
          <p:cNvPr id="56322" name="Picture 2" descr="Image result for post-its">
            <a:hlinkClick r:id="rId14"/>
          </p:cNvPr>
          <p:cNvPicPr>
            <a:picLocks noChangeAspect="1" noChangeArrowheads="1"/>
          </p:cNvPicPr>
          <p:nvPr/>
        </p:nvPicPr>
        <p:blipFill>
          <a:blip r:embed="rId15"/>
          <a:srcRect l="16667" r="22311"/>
          <a:stretch>
            <a:fillRect/>
          </a:stretch>
        </p:blipFill>
        <p:spPr bwMode="auto">
          <a:xfrm>
            <a:off x="5127159" y="3354174"/>
            <a:ext cx="908245" cy="991586"/>
          </a:xfrm>
          <a:prstGeom prst="rect">
            <a:avLst/>
          </a:prstGeom>
          <a:noFill/>
        </p:spPr>
      </p:pic>
      <p:pic>
        <p:nvPicPr>
          <p:cNvPr id="56324" name="Picture 4" descr="Image result for power bar">
            <a:hlinkClick r:id="rId16"/>
          </p:cNvPr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693368" y="2113903"/>
            <a:ext cx="1048270" cy="1048270"/>
          </a:xfrm>
          <a:prstGeom prst="rect">
            <a:avLst/>
          </a:prstGeom>
          <a:noFill/>
        </p:spPr>
      </p:pic>
      <p:pic>
        <p:nvPicPr>
          <p:cNvPr id="56326" name="Picture 6" descr="Related image">
            <a:hlinkClick r:id="rId18"/>
          </p:cNvPr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971659" y="2113903"/>
            <a:ext cx="1063745" cy="1063745"/>
          </a:xfrm>
          <a:prstGeom prst="rect">
            <a:avLst/>
          </a:prstGeom>
          <a:noFill/>
        </p:spPr>
      </p:pic>
      <p:pic>
        <p:nvPicPr>
          <p:cNvPr id="56328" name="Picture 8" descr="Image result for opticon white">
            <a:hlinkClick r:id="rId20"/>
          </p:cNvPr>
          <p:cNvPicPr>
            <a:picLocks noChangeAspect="1" noChangeArrowheads="1"/>
          </p:cNvPicPr>
          <p:nvPr/>
        </p:nvPicPr>
        <p:blipFill>
          <a:blip r:embed="rId21"/>
          <a:srcRect b="10608"/>
          <a:stretch>
            <a:fillRect/>
          </a:stretch>
        </p:blipFill>
        <p:spPr bwMode="auto">
          <a:xfrm>
            <a:off x="3191785" y="2070920"/>
            <a:ext cx="1238062" cy="1106728"/>
          </a:xfrm>
          <a:prstGeom prst="rect">
            <a:avLst/>
          </a:prstGeom>
          <a:noFill/>
        </p:spPr>
      </p:pic>
      <p:pic>
        <p:nvPicPr>
          <p:cNvPr id="56330" name="Picture 10" descr="Image result for masking tape">
            <a:hlinkClick r:id="rId22"/>
          </p:cNvPr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3191785" y="3281823"/>
            <a:ext cx="1136268" cy="1136268"/>
          </a:xfrm>
          <a:prstGeom prst="rect">
            <a:avLst/>
          </a:prstGeom>
          <a:noFill/>
        </p:spPr>
      </p:pic>
      <p:pic>
        <p:nvPicPr>
          <p:cNvPr id="56331" name="Picture 11"/>
          <p:cNvPicPr>
            <a:picLocks noChangeAspect="1" noChangeArrowheads="1"/>
          </p:cNvPicPr>
          <p:nvPr/>
        </p:nvPicPr>
        <p:blipFill>
          <a:blip r:embed="rId24"/>
          <a:srcRect l="24226" t="43976" r="70220" b="46871"/>
          <a:stretch>
            <a:fillRect/>
          </a:stretch>
        </p:blipFill>
        <p:spPr bwMode="auto">
          <a:xfrm>
            <a:off x="1328746" y="3308982"/>
            <a:ext cx="1197180" cy="78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1"/>
          <p:cNvPicPr>
            <a:picLocks noChangeAspect="1" noChangeArrowheads="1"/>
          </p:cNvPicPr>
          <p:nvPr/>
        </p:nvPicPr>
        <p:blipFill>
          <a:blip r:embed="rId24"/>
          <a:srcRect l="29847" t="44635" r="64666" b="46871"/>
          <a:stretch>
            <a:fillRect/>
          </a:stretch>
        </p:blipFill>
        <p:spPr bwMode="auto">
          <a:xfrm>
            <a:off x="2075036" y="3892992"/>
            <a:ext cx="892007" cy="552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512255" cy="484748"/>
          </a:xfrm>
        </p:spPr>
        <p:txBody>
          <a:bodyPr/>
          <a:lstStyle/>
          <a:p>
            <a:r>
              <a:rPr lang="en-US" sz="3500" dirty="0" smtClean="0"/>
              <a:t>An Element of Fun!</a:t>
            </a:r>
            <a:endParaRPr lang="en-US" sz="3500" dirty="0"/>
          </a:p>
        </p:txBody>
      </p:sp>
      <p:pic>
        <p:nvPicPr>
          <p:cNvPr id="26626" name="Picture 2" descr="Image result for button mak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5003" y="882146"/>
            <a:ext cx="2764558" cy="2755359"/>
          </a:xfrm>
          <a:prstGeom prst="rect">
            <a:avLst/>
          </a:prstGeom>
          <a:noFill/>
        </p:spPr>
      </p:pic>
      <p:pic>
        <p:nvPicPr>
          <p:cNvPr id="26628" name="Picture 4" descr="Image result for ozobot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46479"/>
            <a:ext cx="3607852" cy="2052228"/>
          </a:xfrm>
          <a:prstGeom prst="rect">
            <a:avLst/>
          </a:prstGeom>
          <a:noFill/>
        </p:spPr>
      </p:pic>
      <p:pic>
        <p:nvPicPr>
          <p:cNvPr id="26630" name="Picture 6" descr="Image result for le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9561" y="1590747"/>
            <a:ext cx="2302603" cy="20467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512255" cy="484748"/>
          </a:xfrm>
        </p:spPr>
        <p:txBody>
          <a:bodyPr/>
          <a:lstStyle/>
          <a:p>
            <a:r>
              <a:rPr lang="en-US" sz="3500" dirty="0" smtClean="0"/>
              <a:t>An Element of Fun!</a:t>
            </a:r>
            <a:endParaRPr lang="en-US" sz="3500" dirty="0"/>
          </a:p>
        </p:txBody>
      </p:sp>
      <p:pic>
        <p:nvPicPr>
          <p:cNvPr id="3" name="Picture 2" descr="prizewhee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752" y="993674"/>
            <a:ext cx="3991449" cy="3741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512255" cy="484748"/>
          </a:xfrm>
        </p:spPr>
        <p:txBody>
          <a:bodyPr/>
          <a:lstStyle/>
          <a:p>
            <a:r>
              <a:rPr lang="en-US" sz="3500" dirty="0" smtClean="0"/>
              <a:t>Swag</a:t>
            </a:r>
            <a:endParaRPr lang="en-US" sz="3500" dirty="0"/>
          </a:p>
        </p:txBody>
      </p:sp>
      <p:pic>
        <p:nvPicPr>
          <p:cNvPr id="7" name="Picture 6" descr="IMG_2599.jpg"/>
          <p:cNvPicPr>
            <a:picLocks noChangeAspect="1"/>
          </p:cNvPicPr>
          <p:nvPr/>
        </p:nvPicPr>
        <p:blipFill>
          <a:blip r:embed="rId2">
            <a:lum bright="20000" contrast="-10000"/>
          </a:blip>
          <a:stretch>
            <a:fillRect/>
          </a:stretch>
        </p:blipFill>
        <p:spPr>
          <a:xfrm>
            <a:off x="2286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512255" cy="484748"/>
          </a:xfrm>
        </p:spPr>
        <p:txBody>
          <a:bodyPr/>
          <a:lstStyle/>
          <a:p>
            <a:r>
              <a:rPr lang="en-US" sz="3500" dirty="0" smtClean="0"/>
              <a:t>Technical Components</a:t>
            </a:r>
            <a:endParaRPr lang="en-US" sz="3500" dirty="0"/>
          </a:p>
        </p:txBody>
      </p:sp>
      <p:pic>
        <p:nvPicPr>
          <p:cNvPr id="1026" name="Picture 2" descr="Image result for mif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3125" y="2285037"/>
            <a:ext cx="1010703" cy="599452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96306" y="612214"/>
            <a:ext cx="1785569" cy="137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614" y="1418983"/>
            <a:ext cx="4863827" cy="2093964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3125" y="3382992"/>
            <a:ext cx="1594974" cy="1201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512255" cy="484748"/>
          </a:xfrm>
        </p:spPr>
        <p:txBody>
          <a:bodyPr/>
          <a:lstStyle/>
          <a:p>
            <a:r>
              <a:rPr lang="en-US" sz="3500" dirty="0" smtClean="0"/>
              <a:t>Pop-Up in Action</a:t>
            </a:r>
            <a:endParaRPr lang="en-US" sz="3500" dirty="0"/>
          </a:p>
        </p:txBody>
      </p:sp>
      <p:pic>
        <p:nvPicPr>
          <p:cNvPr id="57346" name="Picture 2" descr="http://intranet.staffnet.library.local/projects/popuplibrary/PopUpSlideshowPictures/_w/DSC00433_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2712" y="848023"/>
            <a:ext cx="5181600" cy="3886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512255" cy="484748"/>
          </a:xfrm>
        </p:spPr>
        <p:txBody>
          <a:bodyPr/>
          <a:lstStyle/>
          <a:p>
            <a:r>
              <a:rPr lang="en-US" sz="3500" dirty="0" smtClean="0"/>
              <a:t>Pop-Up </a:t>
            </a:r>
            <a:r>
              <a:rPr lang="en-US" sz="3500" dirty="0" smtClean="0"/>
              <a:t>in Action</a:t>
            </a:r>
            <a:endParaRPr lang="en-US" sz="3500" dirty="0"/>
          </a:p>
        </p:txBody>
      </p:sp>
      <p:pic>
        <p:nvPicPr>
          <p:cNvPr id="1026" name="Picture 2" descr="http://intranet.staffnet.library.local/projects/popuplibrary/PopUpSlideshowPictures/DSC004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6498" y="751166"/>
            <a:ext cx="5495328" cy="4121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7920958" cy="484748"/>
          </a:xfrm>
        </p:spPr>
        <p:txBody>
          <a:bodyPr/>
          <a:lstStyle/>
          <a:p>
            <a:r>
              <a:rPr lang="en-US" sz="3500" dirty="0" smtClean="0"/>
              <a:t>Help Putting it </a:t>
            </a:r>
            <a:r>
              <a:rPr lang="en-US" sz="3500" dirty="0" smtClean="0"/>
              <a:t>All </a:t>
            </a:r>
            <a:r>
              <a:rPr lang="en-US" sz="3500" dirty="0" smtClean="0"/>
              <a:t>Together</a:t>
            </a:r>
            <a:endParaRPr lang="en-US" sz="3500" dirty="0"/>
          </a:p>
        </p:txBody>
      </p:sp>
      <p:pic>
        <p:nvPicPr>
          <p:cNvPr id="6" name="Picture 5" descr="IMG_2602.jpg"/>
          <p:cNvPicPr>
            <a:picLocks noChangeAspect="1"/>
          </p:cNvPicPr>
          <p:nvPr/>
        </p:nvPicPr>
        <p:blipFill>
          <a:blip r:embed="rId2">
            <a:lum bright="10000"/>
          </a:blip>
          <a:stretch>
            <a:fillRect/>
          </a:stretch>
        </p:blipFill>
        <p:spPr>
          <a:xfrm>
            <a:off x="2179606" y="844732"/>
            <a:ext cx="5731213" cy="4298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512255" cy="1072088"/>
          </a:xfrm>
        </p:spPr>
        <p:txBody>
          <a:bodyPr/>
          <a:lstStyle/>
          <a:p>
            <a:r>
              <a:rPr lang="en-US" sz="3500" dirty="0" smtClean="0"/>
              <a:t>Background Information</a:t>
            </a:r>
          </a:p>
          <a:p>
            <a:endParaRPr lang="en-US" sz="3500" dirty="0"/>
          </a:p>
        </p:txBody>
      </p:sp>
      <p:sp>
        <p:nvSpPr>
          <p:cNvPr id="5" name="Text Placeholder 32"/>
          <p:cNvSpPr txBox="1">
            <a:spLocks/>
          </p:cNvSpPr>
          <p:nvPr/>
        </p:nvSpPr>
        <p:spPr>
          <a:xfrm>
            <a:off x="832624" y="1045028"/>
            <a:ext cx="7201033" cy="37392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Hamilton Population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(2016 Census </a:t>
            </a:r>
            <a:r>
              <a:rPr lang="en-US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data)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:537,000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22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Branches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+ 2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Bookmobiles</a:t>
            </a:r>
            <a:endParaRPr lang="en-US" sz="24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2017 HPL Circulation: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6.6 Millions</a:t>
            </a:r>
            <a:endParaRPr lang="en-US" sz="2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Active HPL Card 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Holders</a:t>
            </a: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159,345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New Cards in 2017: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21,981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r="50623" b="37569"/>
          <a:stretch>
            <a:fillRect/>
          </a:stretch>
        </p:blipFill>
        <p:spPr bwMode="auto">
          <a:xfrm>
            <a:off x="20041" y="0"/>
            <a:ext cx="9139457" cy="4622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bubbles.em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4907" y="3885942"/>
            <a:ext cx="2216748" cy="1360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512255" cy="484748"/>
          </a:xfrm>
        </p:spPr>
        <p:txBody>
          <a:bodyPr/>
          <a:lstStyle/>
          <a:p>
            <a:r>
              <a:rPr lang="en-US" sz="3500" dirty="0" smtClean="0"/>
              <a:t>Other Successes </a:t>
            </a:r>
            <a:endParaRPr lang="en-US" sz="3500" dirty="0"/>
          </a:p>
        </p:txBody>
      </p:sp>
      <p:sp>
        <p:nvSpPr>
          <p:cNvPr id="3" name="TextBox 2"/>
          <p:cNvSpPr txBox="1"/>
          <p:nvPr/>
        </p:nvSpPr>
        <p:spPr>
          <a:xfrm>
            <a:off x="324223" y="1510301"/>
            <a:ext cx="50341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Different locations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Developing partnerships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Staff engagement &amp;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400" dirty="0" smtClean="0">
                <a:latin typeface="Arial" pitchFamily="34" charset="0"/>
                <a:cs typeface="Arial" pitchFamily="34" charset="0"/>
              </a:rPr>
            </a:br>
            <a:r>
              <a:rPr lang="en-US" sz="2400" dirty="0" smtClean="0">
                <a:latin typeface="Arial" pitchFamily="34" charset="0"/>
                <a:cs typeface="Arial" pitchFamily="34" charset="0"/>
              </a:rPr>
              <a:t>  empowerment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 Professional kit and material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http://intranet.staffnet.library.local/projects/popuplibrary/PopUpSlideshowPictures/GALA%20pop-up%2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8384" y="458435"/>
            <a:ext cx="3118104" cy="4282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512255" cy="484748"/>
          </a:xfrm>
        </p:spPr>
        <p:txBody>
          <a:bodyPr/>
          <a:lstStyle/>
          <a:p>
            <a:r>
              <a:rPr lang="en-US" sz="3500" dirty="0" smtClean="0"/>
              <a:t>Pop-Up Example</a:t>
            </a:r>
            <a:r>
              <a:rPr lang="en-US" dirty="0" smtClean="0"/>
              <a:t>	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0013" y="883578"/>
            <a:ext cx="418452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 pitchFamily="34" charset="0"/>
                <a:cs typeface="Arial" pitchFamily="34" charset="0"/>
              </a:rPr>
              <a:t>Lessons Learned</a:t>
            </a: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Be flexible and adaptable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Check the kit before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event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Bring a variety of library material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Staffing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Label everything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Be ready for anything!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4535" y="2556308"/>
            <a:ext cx="4440152" cy="249633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4535" y="93304"/>
            <a:ext cx="4435341" cy="2493633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512255" cy="484748"/>
          </a:xfrm>
        </p:spPr>
        <p:txBody>
          <a:bodyPr/>
          <a:lstStyle/>
          <a:p>
            <a:r>
              <a:rPr lang="en-US" sz="3500" dirty="0" smtClean="0"/>
              <a:t>Pop-Up Example</a:t>
            </a:r>
            <a:endParaRPr lang="en-US" sz="35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269" b="23191"/>
          <a:stretch/>
        </p:blipFill>
        <p:spPr>
          <a:xfrm>
            <a:off x="5927928" y="910379"/>
            <a:ext cx="2899549" cy="39506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8751" y="892261"/>
            <a:ext cx="2231332" cy="39687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014" b="20684"/>
          <a:stretch/>
        </p:blipFill>
        <p:spPr>
          <a:xfrm>
            <a:off x="832624" y="892261"/>
            <a:ext cx="2565543" cy="339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521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512255" cy="484748"/>
          </a:xfrm>
        </p:spPr>
        <p:txBody>
          <a:bodyPr/>
          <a:lstStyle/>
          <a:p>
            <a:r>
              <a:rPr lang="en-US" sz="3500" dirty="0" smtClean="0"/>
              <a:t>Pop-Up Example</a:t>
            </a:r>
            <a:endParaRPr lang="en-US" sz="3500" dirty="0"/>
          </a:p>
        </p:txBody>
      </p:sp>
      <p:pic>
        <p:nvPicPr>
          <p:cNvPr id="3" name="Picture 2" descr="http://intranet.staffnet.library.local/projects/popuplibrary/Shared%20Documents/ImagineinthePark%20-%20table%202.jpg"/>
          <p:cNvPicPr>
            <a:picLocks noChangeAspect="1" noChangeArrowheads="1"/>
          </p:cNvPicPr>
          <p:nvPr/>
        </p:nvPicPr>
        <p:blipFill>
          <a:blip r:embed="rId2"/>
          <a:srcRect t="6535" r="1978" b="4997"/>
          <a:stretch>
            <a:fillRect/>
          </a:stretch>
        </p:blipFill>
        <p:spPr bwMode="auto">
          <a:xfrm>
            <a:off x="1628503" y="716089"/>
            <a:ext cx="6122125" cy="4064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512255" cy="484748"/>
          </a:xfrm>
        </p:spPr>
        <p:txBody>
          <a:bodyPr/>
          <a:lstStyle/>
          <a:p>
            <a:r>
              <a:rPr lang="en-US" sz="3500" dirty="0" smtClean="0"/>
              <a:t>Pop-Up Example</a:t>
            </a:r>
            <a:endParaRPr lang="en-US" sz="3500" dirty="0"/>
          </a:p>
        </p:txBody>
      </p:sp>
      <p:pic>
        <p:nvPicPr>
          <p:cNvPr id="2052" name="Picture 4" descr="http://intranet.staffnet.library.local/projects/popuplibrary/Shared%20Documents/Community%20Playdate%203%20-%20093017.pdf.jpg"/>
          <p:cNvPicPr>
            <a:picLocks noChangeAspect="1" noChangeArrowheads="1"/>
          </p:cNvPicPr>
          <p:nvPr/>
        </p:nvPicPr>
        <p:blipFill>
          <a:blip r:embed="rId2"/>
          <a:srcRect l="8421" t="29061" r="12673"/>
          <a:stretch>
            <a:fillRect/>
          </a:stretch>
        </p:blipFill>
        <p:spPr bwMode="auto">
          <a:xfrm>
            <a:off x="684578" y="932380"/>
            <a:ext cx="3152740" cy="3609139"/>
          </a:xfrm>
          <a:prstGeom prst="rect">
            <a:avLst/>
          </a:prstGeom>
          <a:noFill/>
        </p:spPr>
      </p:pic>
      <p:pic>
        <p:nvPicPr>
          <p:cNvPr id="2054" name="Picture 6" descr="http://intranet.staffnet.library.local/projects/popuplibrary/Shared%20Documents/Community%20Playdate%202%20-%20093017.pdf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2518" y="932380"/>
            <a:ext cx="4812186" cy="36091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512255" cy="484748"/>
          </a:xfrm>
        </p:spPr>
        <p:txBody>
          <a:bodyPr/>
          <a:lstStyle/>
          <a:p>
            <a:r>
              <a:rPr lang="en-US" sz="3500" dirty="0" smtClean="0"/>
              <a:t>Oh the Places You’ll Go!</a:t>
            </a:r>
            <a:endParaRPr lang="en-US" sz="3500" dirty="0"/>
          </a:p>
        </p:txBody>
      </p:sp>
      <p:sp>
        <p:nvSpPr>
          <p:cNvPr id="3" name="TextBox 2"/>
          <p:cNvSpPr txBox="1"/>
          <p:nvPr/>
        </p:nvSpPr>
        <p:spPr>
          <a:xfrm>
            <a:off x="832624" y="1143000"/>
            <a:ext cx="74459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/>
              <a:t>  Business Expo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/>
              <a:t> City Management Meeting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/>
              <a:t> Farmers Market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 Art Gallery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/>
              <a:t> Community BBQ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/>
              <a:t> Police in the Park (and other festivals)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/>
              <a:t> Universities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/>
              <a:t> Maker Fair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</a:t>
            </a:r>
            <a:r>
              <a:rPr lang="en-US" sz="2400" dirty="0" smtClean="0"/>
              <a:t> Missions Services (shelters, community housing)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dqin\AppData\Local\Microsoft\Windows\Temporary Internet Files\Content.IE5\0J45CWJ4\depositphotos_4439888-Question-Marks-Around-Word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1772" y="0"/>
            <a:ext cx="5143500" cy="5143500"/>
          </a:xfrm>
          <a:prstGeom prst="rect">
            <a:avLst/>
          </a:prstGeom>
          <a:noFill/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512255" cy="498598"/>
          </a:xfrm>
        </p:spPr>
        <p:txBody>
          <a:bodyPr/>
          <a:lstStyle/>
          <a:p>
            <a:r>
              <a:rPr lang="en-US" sz="3500" dirty="0" smtClean="0"/>
              <a:t>Thank </a:t>
            </a:r>
            <a:r>
              <a:rPr lang="en-US" sz="3500" dirty="0" smtClean="0"/>
              <a:t>You</a:t>
            </a:r>
            <a:r>
              <a:rPr lang="en-US" sz="3500" dirty="0" smtClean="0"/>
              <a:t>! </a:t>
            </a:r>
            <a:endParaRPr lang="en-US" sz="35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Bohemia\dqin\My Pictures\popup lib\cardholdervspopulati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2624" y="231341"/>
            <a:ext cx="5938999" cy="233164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7" name="Picture 3" descr="\\Bohemia\dqin\My Pictures\popup lib\nonEus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1087" y="2562989"/>
            <a:ext cx="6292365" cy="244068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6768326" cy="484748"/>
          </a:xfrm>
        </p:spPr>
        <p:txBody>
          <a:bodyPr/>
          <a:lstStyle/>
          <a:p>
            <a:pPr lvl="0"/>
            <a:r>
              <a:rPr lang="en-US" sz="3500" dirty="0" smtClean="0"/>
              <a:t>Library is </a:t>
            </a:r>
            <a:r>
              <a:rPr lang="en-US" sz="3500" dirty="0" smtClean="0"/>
              <a:t>Transforming</a:t>
            </a:r>
            <a:endParaRPr lang="en-US" sz="3500" dirty="0"/>
          </a:p>
        </p:txBody>
      </p:sp>
      <p:sp>
        <p:nvSpPr>
          <p:cNvPr id="4" name="Rectangle 3"/>
          <p:cNvSpPr/>
          <p:nvPr/>
        </p:nvSpPr>
        <p:spPr>
          <a:xfrm>
            <a:off x="832624" y="1126672"/>
            <a:ext cx="7625576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HPL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ffered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8650 programs in 2016</a:t>
            </a: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16 branches equipped with Maker Space</a:t>
            </a: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High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speed internet,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WiFi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, and lots of public computers</a:t>
            </a: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75 items check out, 75 holds, 5 renewals</a:t>
            </a: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Expanded e-collections (Overdrive, RB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digital,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Hoopla,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  Lynda.com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…)</a:t>
            </a: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dirty="0" smtClean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dirty="0" smtClean="0">
              <a:solidFill>
                <a:prstClr val="black"/>
              </a:solidFill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8033974" cy="997196"/>
          </a:xfrm>
        </p:spPr>
        <p:txBody>
          <a:bodyPr/>
          <a:lstStyle/>
          <a:p>
            <a:pPr lvl="0"/>
            <a:r>
              <a:rPr lang="en-US" sz="3500" dirty="0" smtClean="0">
                <a:solidFill>
                  <a:srgbClr val="289DD3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Expected Outcomes for Outreach</a:t>
            </a:r>
            <a:endParaRPr lang="en-US" sz="3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2624" y="930730"/>
            <a:ext cx="762557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Increase usage &amp; awareness of the Library’s collections,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/>
            </a:r>
            <a:b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</a:b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programs </a:t>
            </a: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and services</a:t>
            </a:r>
            <a:endParaRPr lang="en-US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Increase awareness of the Library’s Maker Space </a:t>
            </a:r>
            <a:endParaRPr lang="en-US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Increase the library user base</a:t>
            </a:r>
            <a:endParaRPr lang="en-US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Engage and interact with others in the community</a:t>
            </a:r>
          </a:p>
          <a:p>
            <a:pPr lvl="0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Enhance brand awareness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Proactively respond to seasonal promotional demands 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dirty="0" smtClean="0"/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dirty="0" smtClean="0">
              <a:solidFill>
                <a:prstClr val="black"/>
              </a:solidFill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512255" cy="1072088"/>
          </a:xfrm>
        </p:spPr>
        <p:txBody>
          <a:bodyPr/>
          <a:lstStyle/>
          <a:p>
            <a:r>
              <a:rPr lang="en-US" sz="3500" dirty="0" smtClean="0"/>
              <a:t>What is a </a:t>
            </a:r>
            <a:r>
              <a:rPr lang="en-US" sz="3500" dirty="0" smtClean="0"/>
              <a:t>Pop-Up </a:t>
            </a:r>
            <a:r>
              <a:rPr lang="en-US" sz="3500" dirty="0" smtClean="0"/>
              <a:t>Library</a:t>
            </a:r>
          </a:p>
          <a:p>
            <a:endParaRPr lang="en-US" sz="3500" dirty="0"/>
          </a:p>
        </p:txBody>
      </p:sp>
      <p:sp>
        <p:nvSpPr>
          <p:cNvPr id="5" name="Text Placeholder 32"/>
          <p:cNvSpPr txBox="1">
            <a:spLocks/>
          </p:cNvSpPr>
          <p:nvPr/>
        </p:nvSpPr>
        <p:spPr>
          <a:xfrm>
            <a:off x="832623" y="1303428"/>
            <a:ext cx="7723547" cy="30889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It is when the library temporarily activates places and spaces for promotion, trials, or the sharing of resources. The characters of a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Pop-Up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event are expected to be spontaneous, vibrant, innovative and unexpected.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930729" y="231341"/>
            <a:ext cx="8213271" cy="1072088"/>
          </a:xfrm>
        </p:spPr>
        <p:txBody>
          <a:bodyPr/>
          <a:lstStyle/>
          <a:p>
            <a:r>
              <a:rPr lang="en-US" sz="3500" dirty="0" smtClean="0"/>
              <a:t>How to </a:t>
            </a:r>
            <a:r>
              <a:rPr lang="en-US" sz="3500" dirty="0" smtClean="0"/>
              <a:t>Run </a:t>
            </a:r>
            <a:r>
              <a:rPr lang="en-US" sz="3500" dirty="0" smtClean="0"/>
              <a:t>a </a:t>
            </a:r>
            <a:r>
              <a:rPr lang="en-US" sz="3500" dirty="0" smtClean="0"/>
              <a:t>Better </a:t>
            </a:r>
            <a:r>
              <a:rPr lang="en-US" sz="3500" dirty="0" smtClean="0"/>
              <a:t>O</a:t>
            </a:r>
            <a:r>
              <a:rPr lang="en-US" sz="3500" dirty="0" smtClean="0"/>
              <a:t>utreach </a:t>
            </a:r>
            <a:r>
              <a:rPr lang="en-US" sz="3500" dirty="0" smtClean="0"/>
              <a:t>E</a:t>
            </a:r>
            <a:r>
              <a:rPr lang="en-US" sz="3500" dirty="0" smtClean="0"/>
              <a:t>vent</a:t>
            </a:r>
            <a:r>
              <a:rPr lang="en-US" sz="3500" dirty="0" smtClean="0"/>
              <a:t>?</a:t>
            </a:r>
          </a:p>
          <a:p>
            <a:endParaRPr lang="en-US" sz="3500" dirty="0"/>
          </a:p>
        </p:txBody>
      </p:sp>
      <p:sp>
        <p:nvSpPr>
          <p:cNvPr id="5" name="Text Placeholder 32"/>
          <p:cNvSpPr txBox="1">
            <a:spLocks/>
          </p:cNvSpPr>
          <p:nvPr/>
        </p:nvSpPr>
        <p:spPr>
          <a:xfrm>
            <a:off x="704852" y="1126673"/>
            <a:ext cx="4053760" cy="37975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Staff asked:</a:t>
            </a:r>
          </a:p>
          <a:p>
            <a:pPr marL="0" indent="0">
              <a:lnSpc>
                <a:spcPct val="15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Grab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&amp; go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lightweight package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5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Library swag</a:t>
            </a:r>
          </a:p>
          <a:p>
            <a:pPr marL="0" indent="0">
              <a:lnSpc>
                <a:spcPct val="15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Make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library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cards</a:t>
            </a:r>
          </a:p>
          <a:p>
            <a:pPr marL="0" indent="0">
              <a:lnSpc>
                <a:spcPct val="15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On the spot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check out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Placeholder 32"/>
          <p:cNvSpPr txBox="1">
            <a:spLocks/>
          </p:cNvSpPr>
          <p:nvPr/>
        </p:nvSpPr>
        <p:spPr>
          <a:xfrm>
            <a:off x="4477529" y="942392"/>
            <a:ext cx="4334844" cy="411791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endParaRPr lang="en-US" sz="2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Placeholder 32"/>
          <p:cNvSpPr txBox="1">
            <a:spLocks/>
          </p:cNvSpPr>
          <p:nvPr/>
        </p:nvSpPr>
        <p:spPr>
          <a:xfrm>
            <a:off x="4758612" y="1110344"/>
            <a:ext cx="4053761" cy="379755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We offered more:</a:t>
            </a:r>
          </a:p>
          <a:p>
            <a:pPr marL="0" indent="0">
              <a:lnSpc>
                <a:spcPct val="15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Branded signage</a:t>
            </a:r>
          </a:p>
          <a:p>
            <a:pPr marL="0" indent="0">
              <a:lnSpc>
                <a:spcPct val="15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System coordination</a:t>
            </a:r>
          </a:p>
          <a:p>
            <a:pPr marL="0" indent="0">
              <a:lnSpc>
                <a:spcPct val="150000"/>
              </a:lnSpc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Devices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to support the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Pop-Up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2624" y="231341"/>
            <a:ext cx="5512255" cy="725840"/>
          </a:xfrm>
        </p:spPr>
        <p:txBody>
          <a:bodyPr/>
          <a:lstStyle/>
          <a:p>
            <a:r>
              <a:rPr lang="en-US" dirty="0" smtClean="0"/>
              <a:t>What’s </a:t>
            </a:r>
            <a:r>
              <a:rPr lang="en-US" dirty="0" smtClean="0"/>
              <a:t>New </a:t>
            </a:r>
            <a:endParaRPr lang="en-US" dirty="0" smtClean="0"/>
          </a:p>
          <a:p>
            <a:r>
              <a:rPr lang="en-US" sz="1800" i="1" dirty="0" smtClean="0">
                <a:latin typeface="+mn-lt"/>
              </a:rPr>
              <a:t>Branded </a:t>
            </a:r>
            <a:r>
              <a:rPr lang="en-US" sz="1800" i="1" dirty="0" smtClean="0">
                <a:latin typeface="+mn-lt"/>
              </a:rPr>
              <a:t>Event</a:t>
            </a:r>
            <a:endParaRPr lang="en-US" sz="1800" i="1" dirty="0">
              <a:latin typeface="+mn-lt"/>
            </a:endParaRPr>
          </a:p>
        </p:txBody>
      </p:sp>
      <p:pic>
        <p:nvPicPr>
          <p:cNvPr id="3" name="Picture 2" descr="popup-log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285" y="957181"/>
            <a:ext cx="6039092" cy="3327540"/>
          </a:xfrm>
          <a:prstGeom prst="rect">
            <a:avLst/>
          </a:prstGeom>
        </p:spPr>
      </p:pic>
      <p:pic>
        <p:nvPicPr>
          <p:cNvPr id="5" name="Picture 4" descr="libcar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3963" y="3745103"/>
            <a:ext cx="1709682" cy="1079236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fd5349d73cc2e26aca5572516c6f939baaf0d1"/>
  <p:tag name="ARTICULATE_PROJECT_OPEN" val="0"/>
</p:tagLst>
</file>

<file path=ppt/theme/theme1.xml><?xml version="1.0" encoding="utf-8"?>
<a:theme xmlns:a="http://schemas.openxmlformats.org/drawingml/2006/main" name="hp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hp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C2C92599F17D04893E713711ADDABC6" ma:contentTypeVersion="9" ma:contentTypeDescription="Create a new document." ma:contentTypeScope="" ma:versionID="1f478e3b3a57d269d9bcaaeec319e030">
  <xsd:schema xmlns:xsd="http://www.w3.org/2001/XMLSchema" xmlns:xs="http://www.w3.org/2001/XMLSchema" xmlns:p="http://schemas.microsoft.com/office/2006/metadata/properties" xmlns:ns2="89502a3a-3ab5-4de8-ac36-4f1296158cb3" xmlns:ns3="8ef526ed-405c-4ebe-9847-925594338374" xmlns:ns4="83f9559d-097a-40a9-9351-80176045ed4f" targetNamespace="http://schemas.microsoft.com/office/2006/metadata/properties" ma:root="true" ma:fieldsID="286cc5a9c5d7aa64c41c952ec23e8100" ns2:_="" ns3:_="" ns4:_="">
    <xsd:import namespace="89502a3a-3ab5-4de8-ac36-4f1296158cb3"/>
    <xsd:import namespace="8ef526ed-405c-4ebe-9847-925594338374"/>
    <xsd:import namespace="83f9559d-097a-40a9-9351-80176045ed4f"/>
    <xsd:element name="properties">
      <xsd:complexType>
        <xsd:sequence>
          <xsd:element name="documentManagement">
            <xsd:complexType>
              <xsd:all>
                <xsd:element ref="ns2:Department_x0020_Category" minOccurs="0"/>
                <xsd:element ref="ns3:Committee" minOccurs="0"/>
                <xsd:element ref="ns2:b7b0987e5faf41779fa13af80f3505b0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502a3a-3ab5-4de8-ac36-4f1296158cb3" elementFormDefault="qualified">
    <xsd:import namespace="http://schemas.microsoft.com/office/2006/documentManagement/types"/>
    <xsd:import namespace="http://schemas.microsoft.com/office/infopath/2007/PartnerControls"/>
    <xsd:element name="Department_x0020_Category" ma:index="2" nillable="true" ma:displayName="Department Category" ma:format="Dropdown" ma:internalName="Department_x0020_Category">
      <xsd:simpleType>
        <xsd:restriction base="dms:Choice">
          <xsd:enumeration value="Pop-Up Library"/>
          <xsd:enumeration value="PUL-Photo"/>
          <xsd:enumeration value="PUL-Research"/>
          <xsd:enumeration value="PUL-Planning"/>
        </xsd:restriction>
      </xsd:simpleType>
    </xsd:element>
    <xsd:element name="b7b0987e5faf41779fa13af80f3505b0" ma:index="9" nillable="true" ma:taxonomy="true" ma:internalName="b7b0987e5faf41779fa13af80f3505b0" ma:taxonomyFieldName="System_x0020_Category" ma:displayName="System Category" ma:default="" ma:fieldId="{b7b0987e-5faf-4177-9fa1-3af80f3505b0}" ma:sspId="67a15b18-0821-43a8-b3ed-c0add0204ad3" ma:termSetId="24abddcc-1322-40cb-bc9e-2883d75043e3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f526ed-405c-4ebe-9847-925594338374" elementFormDefault="qualified">
    <xsd:import namespace="http://schemas.microsoft.com/office/2006/documentManagement/types"/>
    <xsd:import namespace="http://schemas.microsoft.com/office/infopath/2007/PartnerControls"/>
    <xsd:element name="Committee" ma:index="3" nillable="true" ma:displayName="Committee" ma:default="Pop-Up Library" ma:format="Dropdown" ma:internalName="Committee">
      <xsd:simpleType>
        <xsd:restriction base="dms:Choice">
          <xsd:enumeration value="Borrowing Policy and Procedures"/>
          <xsd:enumeration value="Canada 150"/>
          <xsd:enumeration value="Colleague Connections"/>
          <xsd:enumeration value="Customer Management Software"/>
          <xsd:enumeration value="Digital Media Labs"/>
          <xsd:enumeration value="Digital Storytelling Project"/>
          <xsd:enumeration value="ILS - Integrated Library System"/>
          <xsd:enumeration value="iPad Programming"/>
          <xsd:enumeration value="Joint Health &amp; Safety"/>
          <xsd:enumeration value="Labour Management"/>
          <xsd:enumeration value="Lean@HPL"/>
          <xsd:enumeration value="Pop-Up Library"/>
          <xsd:enumeration value="Programming"/>
          <xsd:enumeration value="Public Computer Training"/>
          <xsd:enumeration value="Security Advisory"/>
          <xsd:enumeration value="Story Walk"/>
          <xsd:enumeration value="Wellness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f9559d-097a-40a9-9351-80176045ed4f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964f7ff-4dc3-4110-95b2-25098899b4f8}" ma:internalName="TaxCatchAll" ma:showField="CatchAllData" ma:web="83f9559d-097a-40a9-9351-80176045ed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Department_x0020_Category xmlns="89502a3a-3ab5-4de8-ac36-4f1296158cb3">Pop-Up Library</Department_x0020_Category>
    <TaxCatchAll xmlns="83f9559d-097a-40a9-9351-80176045ed4f"/>
    <b7b0987e5faf41779fa13af80f3505b0 xmlns="89502a3a-3ab5-4de8-ac36-4f1296158cb3">
      <Terms xmlns="http://schemas.microsoft.com/office/infopath/2007/PartnerControls"/>
    </b7b0987e5faf41779fa13af80f3505b0>
    <Committee xmlns="8ef526ed-405c-4ebe-9847-925594338374">Pop-Up Library</Committee>
  </documentManagement>
</p:properties>
</file>

<file path=customXml/itemProps1.xml><?xml version="1.0" encoding="utf-8"?>
<ds:datastoreItem xmlns:ds="http://schemas.openxmlformats.org/officeDocument/2006/customXml" ds:itemID="{2D67211D-00A1-4494-BD42-57B889CF41B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0BDEA6-31A6-4068-9C7A-F5F26A87E5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502a3a-3ab5-4de8-ac36-4f1296158cb3"/>
    <ds:schemaRef ds:uri="8ef526ed-405c-4ebe-9847-925594338374"/>
    <ds:schemaRef ds:uri="83f9559d-097a-40a9-9351-80176045ed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99E425-6207-4357-96A8-D6CEE41603B2}">
  <ds:schemaRefs>
    <ds:schemaRef ds:uri="http://schemas.microsoft.com/office/2006/documentManagement/types"/>
    <ds:schemaRef ds:uri="http://purl.org/dc/elements/1.1/"/>
    <ds:schemaRef ds:uri="http://purl.org/dc/terms/"/>
    <ds:schemaRef ds:uri="http://purl.org/dc/dcmitype/"/>
    <ds:schemaRef ds:uri="http://www.w3.org/XML/1998/namespace"/>
    <ds:schemaRef ds:uri="http://schemas.microsoft.com/office/2006/metadata/properties"/>
    <ds:schemaRef ds:uri="89502a3a-3ab5-4de8-ac36-4f1296158cb3"/>
    <ds:schemaRef ds:uri="8ef526ed-405c-4ebe-9847-925594338374"/>
    <ds:schemaRef ds:uri="83f9559d-097a-40a9-9351-80176045ed4f"/>
    <ds:schemaRef ds:uri="http://schemas.openxmlformats.org/package/2006/metadata/core-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hpl.potx</Template>
  <TotalTime>6837</TotalTime>
  <Words>889</Words>
  <Application>Microsoft Office PowerPoint</Application>
  <PresentationFormat>On-screen Show (16:9)</PresentationFormat>
  <Paragraphs>218</Paragraphs>
  <Slides>37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hpl</vt:lpstr>
      <vt:lpstr>1_hpl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Company>Peapod Studios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Wise and Hammer</dc:creator>
  <cp:lastModifiedBy>dqin</cp:lastModifiedBy>
  <cp:revision>498</cp:revision>
  <cp:lastPrinted>2015-12-02T21:49:25Z</cp:lastPrinted>
  <dcterms:created xsi:type="dcterms:W3CDTF">2015-03-19T16:47:31Z</dcterms:created>
  <dcterms:modified xsi:type="dcterms:W3CDTF">2018-01-31T21:57:42Z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0x0101003C2C92599F17D04893E713711ADDABC6</vt:lpwstr>
  </property>
  <property fmtid="{D5CDD505-2E9C-101B-9397-08002B2CF9AE}" pid="3" name="System Category">
    <vt:lpwstr/>
  </property>
</Properties>
</file>