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y="6858000" cx="9144000"/>
  <p:notesSz cx="6858000" cy="9144000"/>
  <p:embeddedFontLst>
    <p:embeddedFont>
      <p:font typeface="Roboto Slab"/>
      <p:regular r:id="rId40"/>
      <p:bold r:id="rId41"/>
    </p:embeddedFont>
    <p:embeddedFont>
      <p:font typeface="Raleway"/>
      <p:regular r:id="rId42"/>
      <p:bold r:id="rId43"/>
      <p:italic r:id="rId44"/>
      <p:boldItalic r:id="rId45"/>
    </p:embeddedFont>
    <p:embeddedFont>
      <p:font typeface="Walter Turncoat"/>
      <p:regular r:id="rId46"/>
    </p:embeddedFont>
    <p:embeddedFont>
      <p:font typeface="Tinos"/>
      <p:regular r:id="rId47"/>
      <p:bold r:id="rId48"/>
      <p:italic r:id="rId49"/>
      <p:boldItalic r:id="rId50"/>
    </p:embeddedFont>
    <p:embeddedFont>
      <p:font typeface="Homemade Apple"/>
      <p:regular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RobotoSlab-regular.fntdata"/><Relationship Id="rId42" Type="http://schemas.openxmlformats.org/officeDocument/2006/relationships/font" Target="fonts/Raleway-regular.fntdata"/><Relationship Id="rId41" Type="http://schemas.openxmlformats.org/officeDocument/2006/relationships/font" Target="fonts/RobotoSlab-bold.fntdata"/><Relationship Id="rId44" Type="http://schemas.openxmlformats.org/officeDocument/2006/relationships/font" Target="fonts/Raleway-italic.fntdata"/><Relationship Id="rId43" Type="http://schemas.openxmlformats.org/officeDocument/2006/relationships/font" Target="fonts/Raleway-bold.fntdata"/><Relationship Id="rId46" Type="http://schemas.openxmlformats.org/officeDocument/2006/relationships/font" Target="fonts/WalterTurncoat-regular.fntdata"/><Relationship Id="rId45" Type="http://schemas.openxmlformats.org/officeDocument/2006/relationships/font" Target="fonts/Raleway-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Tinos-bold.fntdata"/><Relationship Id="rId47" Type="http://schemas.openxmlformats.org/officeDocument/2006/relationships/font" Target="fonts/Tinos-regular.fntdata"/><Relationship Id="rId49" Type="http://schemas.openxmlformats.org/officeDocument/2006/relationships/font" Target="fonts/Tinos-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HomemadeApple-regular.fntdata"/><Relationship Id="rId50" Type="http://schemas.openxmlformats.org/officeDocument/2006/relationships/font" Target="fonts/Tinos-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vtshome.org/"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eachthought.com/learning/emotion-learning-edutopia/"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abble.ca/blogs/bloggers/activist-communiqu%C3%A9/2018/01/access-clean-water-luxury-some-first-nations-reserves"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motherearthwaterwalk.com/"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huffingtonpost.ca/2016/12/08/autumn-peltier-trudeau-assembly-first-nations-letter_n_13518870.html" TargetMode="External"/><Relationship Id="rId3" Type="http://schemas.openxmlformats.org/officeDocument/2006/relationships/hyperlink" Target="http://www.cbc.ca/news/indigenous/autumn-peltier-anishinaabe-water-advocate-un-1.4448454"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 name="Shape 51"/>
        <p:cNvGrpSpPr/>
        <p:nvPr/>
      </p:nvGrpSpPr>
      <p:grpSpPr>
        <a:xfrm>
          <a:off x="0" y="0"/>
          <a:ext cx="0" cy="0"/>
          <a:chOff x="0" y="0"/>
          <a:chExt cx="0" cy="0"/>
        </a:xfrm>
      </p:grpSpPr>
      <p:sp>
        <p:nvSpPr>
          <p:cNvPr id="52" name="Shape 5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53" name="Shape 5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11:00</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a:solidFill>
                  <a:schemeClr val="dk1"/>
                </a:solidFill>
              </a:rPr>
              <a:t>It’s about activating the students curiosity to want to learn more,</a:t>
            </a:r>
            <a:endParaRPr/>
          </a:p>
          <a:p>
            <a:pPr indent="0" lvl="0" marL="0" rtl="0">
              <a:spcBef>
                <a:spcPts val="0"/>
              </a:spcBef>
              <a:spcAft>
                <a:spcPts val="0"/>
              </a:spcAft>
              <a:buNone/>
            </a:pPr>
            <a:r>
              <a:t/>
            </a:r>
            <a:endParaRPr/>
          </a:p>
          <a:p>
            <a:pPr indent="0" lvl="0" marL="0">
              <a:spcBef>
                <a:spcPts val="0"/>
              </a:spcBef>
              <a:spcAft>
                <a:spcPts val="0"/>
              </a:spcAft>
              <a:buNone/>
            </a:pPr>
            <a:r>
              <a:rPr lang="en"/>
              <a:t>C</a:t>
            </a:r>
            <a:r>
              <a:rPr lang="en"/>
              <a:t>ompelled to learn - creating an urgency to ask questions and know more</a:t>
            </a:r>
            <a:endParaRPr/>
          </a:p>
          <a:p>
            <a:pPr indent="0" lvl="0" marL="0" rtl="0">
              <a:spcBef>
                <a:spcPts val="0"/>
              </a:spcBef>
              <a:spcAft>
                <a:spcPts val="0"/>
              </a:spcAft>
              <a:buClr>
                <a:schemeClr val="dk1"/>
              </a:buClr>
              <a:buSzPts val="1100"/>
              <a:buFont typeface="Arial"/>
              <a:buNone/>
            </a:pPr>
            <a:r>
              <a:rPr lang="en">
                <a:solidFill>
                  <a:schemeClr val="dk1"/>
                </a:solidFill>
              </a:rPr>
              <a:t>When we engage students with authentic and meaningful inquiry questions and thinking - we use current events, paradoxes, issues, and big ideas </a:t>
            </a:r>
            <a:endParaRPr/>
          </a:p>
          <a:p>
            <a:pPr indent="0" lvl="0" marL="0">
              <a:spcBef>
                <a:spcPts val="0"/>
              </a:spcBef>
              <a:spcAft>
                <a:spcPts val="0"/>
              </a:spcAft>
              <a:buNone/>
            </a:pPr>
            <a:r>
              <a:t/>
            </a:r>
            <a:endParaRPr/>
          </a:p>
          <a:p>
            <a:pPr indent="0" lvl="0" marL="0" rt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1400"/>
              <a:t>This is the visioning (exploring, questioning) C.W. Jefferies 1911</a:t>
            </a:r>
            <a:endParaRPr b="1" sz="1400"/>
          </a:p>
          <a:p>
            <a:pPr indent="0" lvl="0" marL="0" rtl="0">
              <a:spcBef>
                <a:spcPts val="0"/>
              </a:spcBef>
              <a:spcAft>
                <a:spcPts val="0"/>
              </a:spcAft>
              <a:buNone/>
            </a:pPr>
            <a:r>
              <a:rPr lang="en" sz="1400"/>
              <a:t>W</a:t>
            </a:r>
            <a:r>
              <a:rPr lang="en" sz="1400"/>
              <a:t>rite what you SEE, THINK and WONDER about this picture. Building on the thinking talking in pairs in a turn and talk - share with your first partner, listen to their thoughts, share two more times - Adding on or changing  what you originally thought.</a:t>
            </a:r>
            <a:endParaRPr sz="1400"/>
          </a:p>
          <a:p>
            <a:pPr indent="0" lvl="0" marL="0" rtl="0">
              <a:spcBef>
                <a:spcPts val="0"/>
              </a:spcBef>
              <a:spcAft>
                <a:spcPts val="0"/>
              </a:spcAft>
              <a:buNone/>
            </a:pPr>
            <a:r>
              <a:t/>
            </a:r>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1400"/>
              <a:t>Kent Monkman 2017</a:t>
            </a:r>
            <a:endParaRPr b="1" sz="1400"/>
          </a:p>
          <a:p>
            <a:pPr indent="0" lvl="0" marL="0" rtl="0">
              <a:spcBef>
                <a:spcPts val="0"/>
              </a:spcBef>
              <a:spcAft>
                <a:spcPts val="0"/>
              </a:spcAft>
              <a:buNone/>
            </a:pPr>
            <a:r>
              <a:rPr lang="en" sz="1400"/>
              <a:t>Do same exercise with this image.</a:t>
            </a:r>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Look back at your note - Think about your own thinking.</a:t>
            </a:r>
            <a:endParaRPr/>
          </a:p>
          <a:p>
            <a:pPr indent="0" lvl="0" marL="0">
              <a:spcBef>
                <a:spcPts val="0"/>
              </a:spcBef>
              <a:spcAft>
                <a:spcPts val="0"/>
              </a:spcAft>
              <a:buNone/>
            </a:pPr>
            <a:r>
              <a:rPr lang="en"/>
              <a:t>Taking on new perspectives and challenging our assumptions are at the heart of critical literacy.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Andrea:.</a:t>
            </a:r>
            <a:endParaRPr/>
          </a:p>
          <a:p>
            <a:pPr indent="0" lvl="0" marL="0">
              <a:spcBef>
                <a:spcPts val="0"/>
              </a:spcBef>
              <a:spcAft>
                <a:spcPts val="0"/>
              </a:spcAft>
              <a:buNone/>
            </a:pPr>
            <a:r>
              <a:rPr lang="en" u="sng">
                <a:solidFill>
                  <a:schemeClr val="hlink"/>
                </a:solidFill>
                <a:hlinkClick r:id="rId2"/>
              </a:rPr>
              <a:t>https://vtshome.org/</a:t>
            </a:r>
            <a:endParaRPr/>
          </a:p>
          <a:p>
            <a:pPr indent="0" lvl="0" marL="0">
              <a:spcBef>
                <a:spcPts val="0"/>
              </a:spcBef>
              <a:spcAft>
                <a:spcPts val="0"/>
              </a:spcAft>
              <a:buNone/>
            </a:pPr>
            <a:r>
              <a:rPr lang="en"/>
              <a:t>We aren’t looking at pictures we are reading them, like we would read words on a page.  Students need to develop these skills in this ever changing world of graphic information…</a:t>
            </a:r>
            <a:endParaRPr/>
          </a:p>
          <a:p>
            <a:pPr indent="0" lvl="0" marL="0">
              <a:spcBef>
                <a:spcPts val="0"/>
              </a:spcBef>
              <a:spcAft>
                <a:spcPts val="0"/>
              </a:spcAft>
              <a:buNone/>
            </a:pPr>
            <a:r>
              <a:rPr lang="en"/>
              <a:t>We need to unpack the images with students, listen to their questions, thoughts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Googled Indian, Native and First Nations</a:t>
            </a:r>
            <a:endParaRPr/>
          </a:p>
          <a:p>
            <a:pPr indent="0" lvl="0" marL="0">
              <a:spcBef>
                <a:spcPts val="0"/>
              </a:spcBef>
              <a:spcAft>
                <a:spcPts val="0"/>
              </a:spcAft>
              <a:buNone/>
            </a:pPr>
            <a:r>
              <a:t/>
            </a:r>
            <a:endParaRPr/>
          </a:p>
          <a:p>
            <a:pPr indent="0" lvl="0" marL="0">
              <a:spcBef>
                <a:spcPts val="0"/>
              </a:spcBef>
              <a:spcAft>
                <a:spcPts val="0"/>
              </a:spcAft>
              <a:buNone/>
            </a:pPr>
            <a:r>
              <a:rPr lang="en"/>
              <a:t>Consider the images in the resources and materials in your libraries</a:t>
            </a:r>
            <a:endParaRPr/>
          </a:p>
          <a:p>
            <a:pPr indent="0" lvl="0" marL="0">
              <a:spcBef>
                <a:spcPts val="0"/>
              </a:spcBef>
              <a:spcAft>
                <a:spcPts val="0"/>
              </a:spcAft>
              <a:buNone/>
            </a:pPr>
            <a:r>
              <a:rPr lang="en"/>
              <a:t>Weeding in our libraries - considering images, terminology, perspective and bias - kept some for critical literacy and historical thinking</a:t>
            </a:r>
            <a:endParaRPr/>
          </a:p>
          <a:p>
            <a:pPr indent="0" lvl="0" marL="0">
              <a:spcBef>
                <a:spcPts val="0"/>
              </a:spcBef>
              <a:spcAft>
                <a:spcPts val="0"/>
              </a:spcAft>
              <a:buNone/>
            </a:pPr>
            <a:r>
              <a:rPr lang="en"/>
              <a:t>As for the selection of resources - we trust the already vetted resources and expertise of Goodminds</a:t>
            </a:r>
            <a:endParaRPr/>
          </a:p>
          <a:p>
            <a:pPr indent="0" lvl="0" marL="0">
              <a:spcBef>
                <a:spcPts val="0"/>
              </a:spcBef>
              <a:spcAft>
                <a:spcPts val="0"/>
              </a:spcAft>
              <a:buNone/>
            </a:pPr>
            <a:r>
              <a:rPr lang="en"/>
              <a:t>Reach out to the Indigenous branch of the OLA</a:t>
            </a:r>
            <a:endParaRPr/>
          </a:p>
          <a:p>
            <a:pPr indent="0" lvl="0" marL="0" rt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11:15</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chemeClr val="dk1"/>
                </a:solidFill>
              </a:rPr>
              <a:t>FEELING - Relating to it - Determining importance, investing</a:t>
            </a:r>
            <a:endParaRPr>
              <a:solidFill>
                <a:schemeClr val="dk1"/>
              </a:solidFill>
            </a:endParaRPr>
          </a:p>
          <a:p>
            <a:pPr indent="0" lvl="0" marL="0">
              <a:spcBef>
                <a:spcPts val="0"/>
              </a:spcBef>
              <a:spcAft>
                <a:spcPts val="0"/>
              </a:spcAft>
              <a:buNone/>
            </a:pPr>
            <a:r>
              <a:t/>
            </a:r>
            <a:endParaRPr>
              <a:solidFill>
                <a:schemeClr val="dk1"/>
              </a:solidFill>
            </a:endParaRPr>
          </a:p>
          <a:p>
            <a:pPr indent="0" lvl="0" marL="0">
              <a:spcBef>
                <a:spcPts val="0"/>
              </a:spcBef>
              <a:spcAft>
                <a:spcPts val="0"/>
              </a:spcAft>
              <a:buClr>
                <a:schemeClr val="dk1"/>
              </a:buClr>
              <a:buSzPts val="1100"/>
              <a:buFont typeface="Arial"/>
              <a:buNone/>
            </a:pPr>
            <a:r>
              <a:rPr lang="en">
                <a:solidFill>
                  <a:schemeClr val="dk1"/>
                </a:solidFill>
              </a:rPr>
              <a:t>Teaching of the difference between the heart and head. From the Heart to the Heart. Shifting from planning lessons to Creating Experiences.</a:t>
            </a:r>
            <a:endParaRPr>
              <a:solidFill>
                <a:schemeClr val="dk1"/>
              </a:solidFill>
            </a:endParaRPr>
          </a:p>
          <a:p>
            <a:pPr indent="0" lvl="0" marL="0">
              <a:spcBef>
                <a:spcPts val="0"/>
              </a:spcBef>
              <a:spcAft>
                <a:spcPts val="0"/>
              </a:spcAft>
              <a:buClr>
                <a:schemeClr val="dk1"/>
              </a:buClr>
              <a:buSzPts val="1100"/>
              <a:buFont typeface="Arial"/>
              <a:buNone/>
            </a:pPr>
            <a:r>
              <a:rPr lang="en">
                <a:solidFill>
                  <a:schemeClr val="dk1"/>
                </a:solidFill>
              </a:rPr>
              <a:t>The importance of. </a:t>
            </a:r>
            <a:r>
              <a:rPr lang="en"/>
              <a:t>Why we stay in the feeling</a:t>
            </a:r>
            <a:endParaRPr/>
          </a:p>
          <a:p>
            <a:pPr indent="0" lvl="0" marL="0">
              <a:spcBef>
                <a:spcPts val="0"/>
              </a:spcBef>
              <a:spcAft>
                <a:spcPts val="0"/>
              </a:spcAft>
              <a:buNone/>
            </a:pPr>
            <a:r>
              <a:t/>
            </a:r>
            <a:endParaRPr/>
          </a:p>
          <a:p>
            <a:pPr indent="0" lvl="0" marL="0" rtl="0">
              <a:spcBef>
                <a:spcPts val="0"/>
              </a:spcBef>
              <a:spcAft>
                <a:spcPts val="0"/>
              </a:spcAft>
              <a:buNone/>
            </a:pPr>
            <a:r>
              <a:rPr lang="en"/>
              <a:t>Students are connected to the ideas and are moved to take action - they are passionate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solidFill>
                  <a:schemeClr val="dk1"/>
                </a:solidFill>
              </a:rPr>
              <a:t>“Students may never remember what you taught them, but will never forget how you made them feel.”</a:t>
            </a:r>
            <a:endParaRPr>
              <a:solidFill>
                <a:schemeClr val="dk1"/>
              </a:solidFill>
            </a:endParaRPr>
          </a:p>
          <a:p>
            <a:pPr indent="0" lvl="0" marL="0">
              <a:spcBef>
                <a:spcPts val="0"/>
              </a:spcBef>
              <a:spcAft>
                <a:spcPts val="0"/>
              </a:spcAft>
              <a:buClr>
                <a:schemeClr val="dk1"/>
              </a:buClr>
              <a:buSzPts val="1100"/>
              <a:buFont typeface="Arial"/>
              <a:buNone/>
            </a:pPr>
            <a:r>
              <a:t/>
            </a:r>
            <a:endParaRPr>
              <a:solidFill>
                <a:schemeClr val="dk1"/>
              </a:solidFill>
            </a:endParaRPr>
          </a:p>
          <a:p>
            <a:pPr indent="0" lvl="0" marL="0">
              <a:spcBef>
                <a:spcPts val="0"/>
              </a:spcBef>
              <a:spcAft>
                <a:spcPts val="0"/>
              </a:spcAft>
              <a:buNone/>
            </a:pPr>
            <a:r>
              <a:rPr lang="en">
                <a:solidFill>
                  <a:schemeClr val="dk1"/>
                </a:solidFill>
              </a:rPr>
              <a:t>Think of social justice issues - </a:t>
            </a:r>
            <a:endParaRPr>
              <a:solidFill>
                <a:schemeClr val="dk1"/>
              </a:solidFill>
            </a:endParaRPr>
          </a:p>
          <a:p>
            <a:pPr indent="0" lvl="0" marL="0">
              <a:spcBef>
                <a:spcPts val="0"/>
              </a:spcBef>
              <a:spcAft>
                <a:spcPts val="0"/>
              </a:spcAft>
              <a:buNone/>
            </a:pPr>
            <a:r>
              <a:rPr lang="en">
                <a:solidFill>
                  <a:schemeClr val="dk1"/>
                </a:solidFill>
              </a:rPr>
              <a:t>it’s their emotion–their affections and hopes and concerns–that make them human and carry them when “being rational” isn’t enough. Begin the learning with emotion, use it throughout the process, and end there.</a:t>
            </a:r>
            <a:endParaRPr>
              <a:solidFill>
                <a:schemeClr val="dk1"/>
              </a:solidFill>
            </a:endParaRPr>
          </a:p>
          <a:p>
            <a:pPr indent="0" lvl="0" marL="0">
              <a:spcBef>
                <a:spcPts val="0"/>
              </a:spcBef>
              <a:spcAft>
                <a:spcPts val="0"/>
              </a:spcAft>
              <a:buNone/>
            </a:pPr>
            <a:r>
              <a:t/>
            </a:r>
            <a:endParaRPr>
              <a:solidFill>
                <a:schemeClr val="dk1"/>
              </a:solidFill>
            </a:endParaRPr>
          </a:p>
          <a:p>
            <a:pPr indent="0" lvl="0" marL="0">
              <a:spcBef>
                <a:spcPts val="0"/>
              </a:spcBef>
              <a:spcAft>
                <a:spcPts val="0"/>
              </a:spcAft>
              <a:buClr>
                <a:schemeClr val="dk1"/>
              </a:buClr>
              <a:buSzPts val="1100"/>
              <a:buFont typeface="Arial"/>
              <a:buNone/>
            </a:pPr>
            <a:r>
              <a:rPr lang="en" u="sng">
                <a:solidFill>
                  <a:schemeClr val="hlink"/>
                </a:solidFill>
                <a:hlinkClick r:id="rId2"/>
              </a:rPr>
              <a:t>https://www.teachthought.com/learning/emotion-learning-edutopia/</a:t>
            </a:r>
            <a:r>
              <a:rPr lang="en">
                <a:solidFill>
                  <a:schemeClr val="dk1"/>
                </a:solidFill>
              </a:rPr>
              <a:t> </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20000"/>
              </a:lnSpc>
              <a:spcBef>
                <a:spcPts val="0"/>
              </a:spcBef>
              <a:spcAft>
                <a:spcPts val="0"/>
              </a:spcAft>
              <a:buClr>
                <a:schemeClr val="dk1"/>
              </a:buClr>
              <a:buSzPts val="1100"/>
              <a:buFont typeface="Arial"/>
              <a:buNone/>
            </a:pPr>
            <a:r>
              <a:t/>
            </a:r>
            <a:endParaRPr b="1" sz="1000">
              <a:solidFill>
                <a:srgbClr val="48565E"/>
              </a:solidFill>
            </a:endParaRPr>
          </a:p>
          <a:p>
            <a:pPr indent="0" lvl="0" marL="0">
              <a:spcBef>
                <a:spcPts val="0"/>
              </a:spcBef>
              <a:spcAft>
                <a:spcPts val="0"/>
              </a:spcAft>
              <a:buNone/>
            </a:pPr>
            <a:r>
              <a:t/>
            </a:r>
            <a:endParaRPr/>
          </a:p>
          <a:p>
            <a:pPr indent="0" lvl="0" mar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70" name="Shape 17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Single, pair, cluster of four</a:t>
            </a:r>
            <a:endParaRPr/>
          </a:p>
          <a:p>
            <a:pPr indent="0" lvl="0" marL="0">
              <a:spcBef>
                <a:spcPts val="0"/>
              </a:spcBef>
              <a:spcAft>
                <a:spcPts val="0"/>
              </a:spcAft>
              <a:buNone/>
            </a:pPr>
            <a:r>
              <a:t/>
            </a:r>
            <a:endParaRPr/>
          </a:p>
          <a:p>
            <a:pPr indent="0" lvl="0" marL="0" rtl="0">
              <a:lnSpc>
                <a:spcPct val="115000"/>
              </a:lnSpc>
              <a:spcBef>
                <a:spcPts val="0"/>
              </a:spcBef>
              <a:spcAft>
                <a:spcPts val="0"/>
              </a:spcAft>
              <a:buClr>
                <a:schemeClr val="dk1"/>
              </a:buClr>
              <a:buSzPts val="1100"/>
              <a:buFont typeface="Arial"/>
              <a:buNone/>
            </a:pPr>
            <a:r>
              <a:rPr lang="en" sz="1000">
                <a:solidFill>
                  <a:schemeClr val="dk1"/>
                </a:solidFill>
              </a:rPr>
              <a:t>I can slow down and clear my mind to </a:t>
            </a:r>
            <a:r>
              <a:rPr b="1" i="1" lang="en" sz="1000" u="sng">
                <a:solidFill>
                  <a:schemeClr val="dk1"/>
                </a:solidFill>
              </a:rPr>
              <a:t>intentionally</a:t>
            </a:r>
            <a:r>
              <a:rPr lang="en" sz="1000">
                <a:solidFill>
                  <a:schemeClr val="dk1"/>
                </a:solidFill>
              </a:rPr>
              <a:t> avoid reacting with personal bias, assumptions, and emotional impulses</a:t>
            </a:r>
            <a:endParaRPr sz="1000">
              <a:solidFill>
                <a:schemeClr val="dk1"/>
              </a:solidFill>
            </a:endParaRPr>
          </a:p>
          <a:p>
            <a:pPr indent="0" lvl="0" marL="0" rtl="0">
              <a:lnSpc>
                <a:spcPct val="115000"/>
              </a:lnSpc>
              <a:spcBef>
                <a:spcPts val="0"/>
              </a:spcBef>
              <a:spcAft>
                <a:spcPts val="0"/>
              </a:spcAft>
              <a:buClr>
                <a:schemeClr val="dk1"/>
              </a:buClr>
              <a:buSzPts val="1100"/>
              <a:buFont typeface="Arial"/>
              <a:buNone/>
            </a:pPr>
            <a:r>
              <a:rPr lang="en" sz="1000">
                <a:solidFill>
                  <a:schemeClr val="dk1"/>
                </a:solidFill>
              </a:rPr>
              <a:t>I can pose </a:t>
            </a:r>
            <a:r>
              <a:rPr b="1" i="1" lang="en" sz="1000" u="sng">
                <a:solidFill>
                  <a:schemeClr val="dk1"/>
                </a:solidFill>
              </a:rPr>
              <a:t>deep</a:t>
            </a:r>
            <a:r>
              <a:rPr lang="en" sz="1000">
                <a:solidFill>
                  <a:schemeClr val="dk1"/>
                </a:solidFill>
              </a:rPr>
              <a:t> questions to monitor and extend my thinking, to linger on ideas, and to remain open</a:t>
            </a:r>
            <a:endParaRPr sz="1000">
              <a:solidFill>
                <a:schemeClr val="dk1"/>
              </a:solidFill>
            </a:endParaRPr>
          </a:p>
          <a:p>
            <a:pPr indent="0" lvl="0" marL="0" rtl="0">
              <a:lnSpc>
                <a:spcPct val="115000"/>
              </a:lnSpc>
              <a:spcBef>
                <a:spcPts val="0"/>
              </a:spcBef>
              <a:spcAft>
                <a:spcPts val="0"/>
              </a:spcAft>
              <a:buClr>
                <a:schemeClr val="dk1"/>
              </a:buClr>
              <a:buSzPts val="1100"/>
              <a:buFont typeface="Arial"/>
              <a:buNone/>
            </a:pPr>
            <a:r>
              <a:rPr lang="en" sz="1000">
                <a:solidFill>
                  <a:schemeClr val="dk1"/>
                </a:solidFill>
              </a:rPr>
              <a:t>I can</a:t>
            </a:r>
            <a:r>
              <a:rPr b="1" i="1" lang="en" sz="1000" u="sng">
                <a:solidFill>
                  <a:schemeClr val="dk1"/>
                </a:solidFill>
              </a:rPr>
              <a:t> actively</a:t>
            </a:r>
            <a:r>
              <a:rPr lang="en" sz="1000">
                <a:solidFill>
                  <a:schemeClr val="dk1"/>
                </a:solidFill>
              </a:rPr>
              <a:t> value the advantages of both sides of the argument/paradox/issue simultaneously</a:t>
            </a:r>
            <a:endParaRPr sz="1000">
              <a:solidFill>
                <a:schemeClr val="dk1"/>
              </a:solidFill>
            </a:endParaRPr>
          </a:p>
          <a:p>
            <a:pPr indent="0" lvl="0" marL="0" rtl="0">
              <a:lnSpc>
                <a:spcPct val="115000"/>
              </a:lnSpc>
              <a:spcBef>
                <a:spcPts val="0"/>
              </a:spcBef>
              <a:spcAft>
                <a:spcPts val="0"/>
              </a:spcAft>
              <a:buClr>
                <a:schemeClr val="dk1"/>
              </a:buClr>
              <a:buSzPts val="1100"/>
              <a:buFont typeface="Arial"/>
              <a:buNone/>
            </a:pPr>
            <a:r>
              <a:rPr lang="en" sz="1000">
                <a:solidFill>
                  <a:schemeClr val="dk1"/>
                </a:solidFill>
              </a:rPr>
              <a:t>I can </a:t>
            </a:r>
            <a:r>
              <a:rPr b="1" i="1" lang="en" sz="1000" u="sng">
                <a:solidFill>
                  <a:schemeClr val="dk1"/>
                </a:solidFill>
              </a:rPr>
              <a:t>continually</a:t>
            </a:r>
            <a:r>
              <a:rPr lang="en" sz="1000">
                <a:solidFill>
                  <a:schemeClr val="dk1"/>
                </a:solidFill>
              </a:rPr>
              <a:t> connect to other people and to the real world in order to consider the many ways these ideas can be understood</a:t>
            </a:r>
            <a:endParaRPr sz="1000">
              <a:solidFill>
                <a:schemeClr val="dk1"/>
              </a:solidFill>
            </a:endParaRPr>
          </a:p>
          <a:p>
            <a:pPr indent="0" lvl="0" marL="0" rtl="0">
              <a:lnSpc>
                <a:spcPct val="115000"/>
              </a:lnSpc>
              <a:spcBef>
                <a:spcPts val="0"/>
              </a:spcBef>
              <a:spcAft>
                <a:spcPts val="0"/>
              </a:spcAft>
              <a:buClr>
                <a:schemeClr val="dk1"/>
              </a:buClr>
              <a:buSzPts val="1100"/>
              <a:buFont typeface="Arial"/>
              <a:buNone/>
            </a:pPr>
            <a:r>
              <a:rPr lang="en" sz="1000">
                <a:solidFill>
                  <a:schemeClr val="dk1"/>
                </a:solidFill>
              </a:rPr>
              <a:t>I can </a:t>
            </a:r>
            <a:r>
              <a:rPr b="1" i="1" lang="en" sz="1000" u="sng">
                <a:solidFill>
                  <a:schemeClr val="dk1"/>
                </a:solidFill>
              </a:rPr>
              <a:t>clearly</a:t>
            </a:r>
            <a:r>
              <a:rPr lang="en" sz="1000">
                <a:solidFill>
                  <a:schemeClr val="dk1"/>
                </a:solidFill>
              </a:rPr>
              <a:t> relate ideas to myself and my prior knowledge so that I can identify new learning and changes in my own thinking</a:t>
            </a:r>
            <a:endParaRPr sz="1000">
              <a:solidFill>
                <a:schemeClr val="dk1"/>
              </a:solidFill>
            </a:endParaRPr>
          </a:p>
          <a:p>
            <a:pPr indent="0" lvl="0" marL="0" rtl="0">
              <a:lnSpc>
                <a:spcPct val="115000"/>
              </a:lnSpc>
              <a:spcBef>
                <a:spcPts val="0"/>
              </a:spcBef>
              <a:spcAft>
                <a:spcPts val="0"/>
              </a:spcAft>
              <a:buClr>
                <a:schemeClr val="dk1"/>
              </a:buClr>
              <a:buSzPts val="1100"/>
              <a:buFont typeface="Arial"/>
              <a:buNone/>
            </a:pPr>
            <a:r>
              <a:rPr lang="en" sz="1000">
                <a:solidFill>
                  <a:schemeClr val="dk1"/>
                </a:solidFill>
              </a:rPr>
              <a:t>I can</a:t>
            </a:r>
            <a:r>
              <a:rPr b="1" i="1" lang="en" sz="1000" u="sng">
                <a:solidFill>
                  <a:schemeClr val="dk1"/>
                </a:solidFill>
              </a:rPr>
              <a:t> intentionally</a:t>
            </a:r>
            <a:r>
              <a:rPr lang="en" sz="1000">
                <a:solidFill>
                  <a:schemeClr val="dk1"/>
                </a:solidFill>
              </a:rPr>
              <a:t> reference and collect more research and evidence that will clarify my thinking</a:t>
            </a:r>
            <a:endParaRPr sz="10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200">
                <a:solidFill>
                  <a:schemeClr val="dk1"/>
                </a:solidFill>
                <a:latin typeface="Georgia"/>
                <a:ea typeface="Georgia"/>
                <a:cs typeface="Georgia"/>
                <a:sym typeface="Georgia"/>
              </a:rPr>
              <a:t>"Between 2004 and 2014, 93 per cent of all First Nations in Saskatchewan and New Brunswick reported at least one water advisory in their communities," notes the CBC investigation. "Alberta is close behind at 87 per cent."</a:t>
            </a:r>
            <a:endParaRPr/>
          </a:p>
          <a:p>
            <a:pPr indent="0" lvl="0" marL="0">
              <a:spcBef>
                <a:spcPts val="0"/>
              </a:spcBef>
              <a:spcAft>
                <a:spcPts val="0"/>
              </a:spcAft>
              <a:buNone/>
            </a:pPr>
            <a:r>
              <a:rPr lang="en" u="sng">
                <a:solidFill>
                  <a:schemeClr val="hlink"/>
                </a:solidFill>
                <a:hlinkClick r:id="rId2"/>
              </a:rPr>
              <a:t>http://rabble.ca/blogs/bloggers/activist-communiqu%C3%A9/2018/01/access-clean-water-luxury-some-first-nations-reserves</a:t>
            </a:r>
            <a:r>
              <a:rPr lang="en"/>
              <a:t> </a:t>
            </a:r>
            <a:endParaRPr/>
          </a:p>
          <a:p>
            <a:pPr indent="0" lvl="0" marL="0">
              <a:spcBef>
                <a:spcPts val="0"/>
              </a:spcBef>
              <a:spcAft>
                <a:spcPts val="0"/>
              </a:spcAft>
              <a:buNone/>
            </a:pPr>
            <a:r>
              <a:t/>
            </a:r>
            <a:endParaRPr/>
          </a:p>
          <a:p>
            <a:pPr indent="0" lvl="0" marL="0" rtl="0">
              <a:lnSpc>
                <a:spcPct val="115000"/>
              </a:lnSpc>
              <a:spcBef>
                <a:spcPts val="0"/>
              </a:spcBef>
              <a:spcAft>
                <a:spcPts val="0"/>
              </a:spcAft>
              <a:buClr>
                <a:schemeClr val="dk1"/>
              </a:buClr>
              <a:buSzPts val="1100"/>
              <a:buFont typeface="Arial"/>
              <a:buNone/>
            </a:pPr>
            <a:r>
              <a:rPr lang="en" sz="1000">
                <a:solidFill>
                  <a:schemeClr val="dk1"/>
                </a:solidFill>
              </a:rPr>
              <a:t>I can slow down and clear my mind to </a:t>
            </a:r>
            <a:r>
              <a:rPr b="1" i="1" lang="en" sz="1000" u="sng">
                <a:solidFill>
                  <a:schemeClr val="dk1"/>
                </a:solidFill>
              </a:rPr>
              <a:t>intentionally</a:t>
            </a:r>
            <a:r>
              <a:rPr lang="en" sz="1000">
                <a:solidFill>
                  <a:schemeClr val="dk1"/>
                </a:solidFill>
              </a:rPr>
              <a:t> avoid reacting with personal bias, assumptions, and emotional impulses</a:t>
            </a:r>
            <a:endParaRPr sz="1000">
              <a:solidFill>
                <a:schemeClr val="dk1"/>
              </a:solidFill>
            </a:endParaRPr>
          </a:p>
          <a:p>
            <a:pPr indent="0" lvl="0" marL="0" rtl="0">
              <a:lnSpc>
                <a:spcPct val="115000"/>
              </a:lnSpc>
              <a:spcBef>
                <a:spcPts val="0"/>
              </a:spcBef>
              <a:spcAft>
                <a:spcPts val="0"/>
              </a:spcAft>
              <a:buClr>
                <a:schemeClr val="dk1"/>
              </a:buClr>
              <a:buSzPts val="1100"/>
              <a:buFont typeface="Arial"/>
              <a:buNone/>
            </a:pPr>
            <a:r>
              <a:rPr lang="en" sz="1000">
                <a:solidFill>
                  <a:schemeClr val="dk1"/>
                </a:solidFill>
              </a:rPr>
              <a:t>I can pose </a:t>
            </a:r>
            <a:r>
              <a:rPr b="1" i="1" lang="en" sz="1000" u="sng">
                <a:solidFill>
                  <a:schemeClr val="dk1"/>
                </a:solidFill>
              </a:rPr>
              <a:t>deep</a:t>
            </a:r>
            <a:r>
              <a:rPr lang="en" sz="1000">
                <a:solidFill>
                  <a:schemeClr val="dk1"/>
                </a:solidFill>
              </a:rPr>
              <a:t> questions to monitor and extend my thinking, to linger on ideas, and to remain open</a:t>
            </a:r>
            <a:endParaRPr sz="1000">
              <a:solidFill>
                <a:schemeClr val="dk1"/>
              </a:solidFill>
            </a:endParaRPr>
          </a:p>
          <a:p>
            <a:pPr indent="0" lvl="0" marL="0" rtl="0">
              <a:lnSpc>
                <a:spcPct val="115000"/>
              </a:lnSpc>
              <a:spcBef>
                <a:spcPts val="0"/>
              </a:spcBef>
              <a:spcAft>
                <a:spcPts val="0"/>
              </a:spcAft>
              <a:buClr>
                <a:schemeClr val="dk1"/>
              </a:buClr>
              <a:buSzPts val="1100"/>
              <a:buFont typeface="Arial"/>
              <a:buNone/>
            </a:pPr>
            <a:r>
              <a:rPr lang="en" sz="1000">
                <a:solidFill>
                  <a:schemeClr val="dk1"/>
                </a:solidFill>
              </a:rPr>
              <a:t>I can</a:t>
            </a:r>
            <a:r>
              <a:rPr b="1" i="1" lang="en" sz="1000" u="sng">
                <a:solidFill>
                  <a:schemeClr val="dk1"/>
                </a:solidFill>
              </a:rPr>
              <a:t> actively</a:t>
            </a:r>
            <a:r>
              <a:rPr lang="en" sz="1000">
                <a:solidFill>
                  <a:schemeClr val="dk1"/>
                </a:solidFill>
              </a:rPr>
              <a:t> value the advantages of both sides of the argument/paradox/issue simultaneously</a:t>
            </a:r>
            <a:endParaRPr sz="1000">
              <a:solidFill>
                <a:schemeClr val="dk1"/>
              </a:solidFill>
            </a:endParaRPr>
          </a:p>
          <a:p>
            <a:pPr indent="0" lvl="0" marL="0" rtl="0">
              <a:lnSpc>
                <a:spcPct val="115000"/>
              </a:lnSpc>
              <a:spcBef>
                <a:spcPts val="0"/>
              </a:spcBef>
              <a:spcAft>
                <a:spcPts val="0"/>
              </a:spcAft>
              <a:buClr>
                <a:schemeClr val="dk1"/>
              </a:buClr>
              <a:buSzPts val="1100"/>
              <a:buFont typeface="Arial"/>
              <a:buNone/>
            </a:pPr>
            <a:r>
              <a:rPr lang="en" sz="1000">
                <a:solidFill>
                  <a:schemeClr val="dk1"/>
                </a:solidFill>
              </a:rPr>
              <a:t>I can </a:t>
            </a:r>
            <a:r>
              <a:rPr b="1" i="1" lang="en" sz="1000" u="sng">
                <a:solidFill>
                  <a:schemeClr val="dk1"/>
                </a:solidFill>
              </a:rPr>
              <a:t>continually</a:t>
            </a:r>
            <a:r>
              <a:rPr lang="en" sz="1000">
                <a:solidFill>
                  <a:schemeClr val="dk1"/>
                </a:solidFill>
              </a:rPr>
              <a:t> connect to other people and to the real world in order to consider the many ways these ideas can be understood</a:t>
            </a:r>
            <a:endParaRPr sz="1000">
              <a:solidFill>
                <a:schemeClr val="dk1"/>
              </a:solidFill>
            </a:endParaRPr>
          </a:p>
          <a:p>
            <a:pPr indent="0" lvl="0" marL="0" rtl="0">
              <a:lnSpc>
                <a:spcPct val="115000"/>
              </a:lnSpc>
              <a:spcBef>
                <a:spcPts val="0"/>
              </a:spcBef>
              <a:spcAft>
                <a:spcPts val="0"/>
              </a:spcAft>
              <a:buClr>
                <a:schemeClr val="dk1"/>
              </a:buClr>
              <a:buSzPts val="1100"/>
              <a:buFont typeface="Arial"/>
              <a:buNone/>
            </a:pPr>
            <a:r>
              <a:rPr lang="en" sz="1000">
                <a:solidFill>
                  <a:schemeClr val="dk1"/>
                </a:solidFill>
              </a:rPr>
              <a:t>I can </a:t>
            </a:r>
            <a:r>
              <a:rPr b="1" i="1" lang="en" sz="1000" u="sng">
                <a:solidFill>
                  <a:schemeClr val="dk1"/>
                </a:solidFill>
              </a:rPr>
              <a:t>clearly</a:t>
            </a:r>
            <a:r>
              <a:rPr lang="en" sz="1000">
                <a:solidFill>
                  <a:schemeClr val="dk1"/>
                </a:solidFill>
              </a:rPr>
              <a:t> relate ideas to myself and my prior knowledge so that I can identify new learning and changes in my own thinking</a:t>
            </a:r>
            <a:endParaRPr sz="1000">
              <a:solidFill>
                <a:schemeClr val="dk1"/>
              </a:solidFill>
            </a:endParaRPr>
          </a:p>
          <a:p>
            <a:pPr indent="0" lvl="0" marL="0" rtl="0">
              <a:lnSpc>
                <a:spcPct val="115000"/>
              </a:lnSpc>
              <a:spcBef>
                <a:spcPts val="0"/>
              </a:spcBef>
              <a:spcAft>
                <a:spcPts val="0"/>
              </a:spcAft>
              <a:buClr>
                <a:schemeClr val="dk1"/>
              </a:buClr>
              <a:buSzPts val="1100"/>
              <a:buFont typeface="Arial"/>
              <a:buNone/>
            </a:pPr>
            <a:r>
              <a:rPr lang="en" sz="1000">
                <a:solidFill>
                  <a:schemeClr val="dk1"/>
                </a:solidFill>
              </a:rPr>
              <a:t>I can</a:t>
            </a:r>
            <a:r>
              <a:rPr b="1" i="1" lang="en" sz="1000" u="sng">
                <a:solidFill>
                  <a:schemeClr val="dk1"/>
                </a:solidFill>
              </a:rPr>
              <a:t> intentionally</a:t>
            </a:r>
            <a:r>
              <a:rPr lang="en" sz="1000">
                <a:solidFill>
                  <a:schemeClr val="dk1"/>
                </a:solidFill>
              </a:rPr>
              <a:t> reference and collect more research and evidence that will clarify my thinking</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The knee - Changed forever.  Our colleague told us about the wound on her knee that festered and wouldn’t heal until she sealed it off from the tap water on the reserve where she lived.</a:t>
            </a:r>
            <a:endParaRPr/>
          </a:p>
          <a:p>
            <a:pPr indent="0" lvl="0" marL="0">
              <a:spcBef>
                <a:spcPts val="0"/>
              </a:spcBef>
              <a:spcAft>
                <a:spcPts val="0"/>
              </a:spcAft>
              <a:buNone/>
            </a:pPr>
            <a:r>
              <a:t/>
            </a:r>
            <a:endParaRPr/>
          </a:p>
          <a:p>
            <a:pPr indent="0" lvl="0" marL="0" rtl="0">
              <a:lnSpc>
                <a:spcPct val="115000"/>
              </a:lnSpc>
              <a:spcBef>
                <a:spcPts val="0"/>
              </a:spcBef>
              <a:spcAft>
                <a:spcPts val="0"/>
              </a:spcAft>
              <a:buClr>
                <a:schemeClr val="dk1"/>
              </a:buClr>
              <a:buSzPts val="1100"/>
              <a:buFont typeface="Arial"/>
              <a:buNone/>
            </a:pPr>
            <a:r>
              <a:rPr lang="en" sz="1000">
                <a:solidFill>
                  <a:schemeClr val="dk1"/>
                </a:solidFill>
              </a:rPr>
              <a:t>I can slow down and clear my mind to </a:t>
            </a:r>
            <a:r>
              <a:rPr b="1" i="1" lang="en" sz="1000" u="sng">
                <a:solidFill>
                  <a:schemeClr val="dk1"/>
                </a:solidFill>
              </a:rPr>
              <a:t>intentionally</a:t>
            </a:r>
            <a:r>
              <a:rPr lang="en" sz="1000">
                <a:solidFill>
                  <a:schemeClr val="dk1"/>
                </a:solidFill>
              </a:rPr>
              <a:t> avoid reacting with personal bias, assumptions, and emotional impulses</a:t>
            </a:r>
            <a:endParaRPr sz="1000">
              <a:solidFill>
                <a:schemeClr val="dk1"/>
              </a:solidFill>
            </a:endParaRPr>
          </a:p>
          <a:p>
            <a:pPr indent="0" lvl="0" marL="0" rtl="0">
              <a:lnSpc>
                <a:spcPct val="115000"/>
              </a:lnSpc>
              <a:spcBef>
                <a:spcPts val="0"/>
              </a:spcBef>
              <a:spcAft>
                <a:spcPts val="0"/>
              </a:spcAft>
              <a:buClr>
                <a:schemeClr val="dk1"/>
              </a:buClr>
              <a:buSzPts val="1100"/>
              <a:buFont typeface="Arial"/>
              <a:buNone/>
            </a:pPr>
            <a:r>
              <a:rPr lang="en" sz="1000">
                <a:solidFill>
                  <a:schemeClr val="dk1"/>
                </a:solidFill>
              </a:rPr>
              <a:t>I can pose </a:t>
            </a:r>
            <a:r>
              <a:rPr b="1" i="1" lang="en" sz="1000" u="sng">
                <a:solidFill>
                  <a:schemeClr val="dk1"/>
                </a:solidFill>
              </a:rPr>
              <a:t>deep</a:t>
            </a:r>
            <a:r>
              <a:rPr lang="en" sz="1000">
                <a:solidFill>
                  <a:schemeClr val="dk1"/>
                </a:solidFill>
              </a:rPr>
              <a:t> questions to monitor and extend my thinking, to linger on ideas, and to remain open</a:t>
            </a:r>
            <a:endParaRPr sz="1000">
              <a:solidFill>
                <a:schemeClr val="dk1"/>
              </a:solidFill>
            </a:endParaRPr>
          </a:p>
          <a:p>
            <a:pPr indent="0" lvl="0" marL="0" rtl="0">
              <a:lnSpc>
                <a:spcPct val="115000"/>
              </a:lnSpc>
              <a:spcBef>
                <a:spcPts val="0"/>
              </a:spcBef>
              <a:spcAft>
                <a:spcPts val="0"/>
              </a:spcAft>
              <a:buClr>
                <a:schemeClr val="dk1"/>
              </a:buClr>
              <a:buSzPts val="1100"/>
              <a:buFont typeface="Arial"/>
              <a:buNone/>
            </a:pPr>
            <a:r>
              <a:rPr lang="en" sz="1000">
                <a:solidFill>
                  <a:schemeClr val="dk1"/>
                </a:solidFill>
              </a:rPr>
              <a:t>I can</a:t>
            </a:r>
            <a:r>
              <a:rPr b="1" i="1" lang="en" sz="1000" u="sng">
                <a:solidFill>
                  <a:schemeClr val="dk1"/>
                </a:solidFill>
              </a:rPr>
              <a:t> actively</a:t>
            </a:r>
            <a:r>
              <a:rPr lang="en" sz="1000">
                <a:solidFill>
                  <a:schemeClr val="dk1"/>
                </a:solidFill>
              </a:rPr>
              <a:t> value the advantages of both sides of the argument/paradox/issue simultaneously</a:t>
            </a:r>
            <a:endParaRPr sz="1000">
              <a:solidFill>
                <a:schemeClr val="dk1"/>
              </a:solidFill>
            </a:endParaRPr>
          </a:p>
          <a:p>
            <a:pPr indent="0" lvl="0" marL="0" rtl="0">
              <a:lnSpc>
                <a:spcPct val="115000"/>
              </a:lnSpc>
              <a:spcBef>
                <a:spcPts val="0"/>
              </a:spcBef>
              <a:spcAft>
                <a:spcPts val="0"/>
              </a:spcAft>
              <a:buClr>
                <a:schemeClr val="dk1"/>
              </a:buClr>
              <a:buSzPts val="1100"/>
              <a:buFont typeface="Arial"/>
              <a:buNone/>
            </a:pPr>
            <a:r>
              <a:rPr lang="en" sz="1000">
                <a:solidFill>
                  <a:schemeClr val="dk1"/>
                </a:solidFill>
              </a:rPr>
              <a:t>I can </a:t>
            </a:r>
            <a:r>
              <a:rPr b="1" i="1" lang="en" sz="1000" u="sng">
                <a:solidFill>
                  <a:schemeClr val="dk1"/>
                </a:solidFill>
              </a:rPr>
              <a:t>continually</a:t>
            </a:r>
            <a:r>
              <a:rPr lang="en" sz="1000">
                <a:solidFill>
                  <a:schemeClr val="dk1"/>
                </a:solidFill>
              </a:rPr>
              <a:t> connect to other people and to the real world in order to consider the many ways these ideas can be understood</a:t>
            </a:r>
            <a:endParaRPr sz="1000">
              <a:solidFill>
                <a:schemeClr val="dk1"/>
              </a:solidFill>
            </a:endParaRPr>
          </a:p>
          <a:p>
            <a:pPr indent="0" lvl="0" marL="0" rtl="0">
              <a:lnSpc>
                <a:spcPct val="115000"/>
              </a:lnSpc>
              <a:spcBef>
                <a:spcPts val="0"/>
              </a:spcBef>
              <a:spcAft>
                <a:spcPts val="0"/>
              </a:spcAft>
              <a:buClr>
                <a:schemeClr val="dk1"/>
              </a:buClr>
              <a:buSzPts val="1100"/>
              <a:buFont typeface="Arial"/>
              <a:buNone/>
            </a:pPr>
            <a:r>
              <a:rPr lang="en" sz="1000">
                <a:solidFill>
                  <a:schemeClr val="dk1"/>
                </a:solidFill>
              </a:rPr>
              <a:t>I can </a:t>
            </a:r>
            <a:r>
              <a:rPr b="1" i="1" lang="en" sz="1000" u="sng">
                <a:solidFill>
                  <a:schemeClr val="dk1"/>
                </a:solidFill>
              </a:rPr>
              <a:t>clearly</a:t>
            </a:r>
            <a:r>
              <a:rPr lang="en" sz="1000">
                <a:solidFill>
                  <a:schemeClr val="dk1"/>
                </a:solidFill>
              </a:rPr>
              <a:t> relate ideas to myself and my prior knowledge so that I can identify new learning and changes in my own thinking</a:t>
            </a:r>
            <a:endParaRPr sz="1000">
              <a:solidFill>
                <a:schemeClr val="dk1"/>
              </a:solidFill>
            </a:endParaRPr>
          </a:p>
          <a:p>
            <a:pPr indent="0" lvl="0" marL="0" rtl="0">
              <a:lnSpc>
                <a:spcPct val="115000"/>
              </a:lnSpc>
              <a:spcBef>
                <a:spcPts val="0"/>
              </a:spcBef>
              <a:spcAft>
                <a:spcPts val="0"/>
              </a:spcAft>
              <a:buClr>
                <a:schemeClr val="dk1"/>
              </a:buClr>
              <a:buSzPts val="1100"/>
              <a:buFont typeface="Arial"/>
              <a:buNone/>
            </a:pPr>
            <a:r>
              <a:rPr lang="en" sz="1000">
                <a:solidFill>
                  <a:schemeClr val="dk1"/>
                </a:solidFill>
              </a:rPr>
              <a:t>I can</a:t>
            </a:r>
            <a:r>
              <a:rPr b="1" i="1" lang="en" sz="1000" u="sng">
                <a:solidFill>
                  <a:schemeClr val="dk1"/>
                </a:solidFill>
              </a:rPr>
              <a:t> intentionally</a:t>
            </a:r>
            <a:r>
              <a:rPr lang="en" sz="1000">
                <a:solidFill>
                  <a:schemeClr val="dk1"/>
                </a:solidFill>
              </a:rPr>
              <a:t> reference and collect more research and evidence that will clarify my thinking</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Josephine Mandamin</a:t>
            </a:r>
            <a:endParaRPr/>
          </a:p>
          <a:p>
            <a:pPr indent="0" lvl="0" marL="0">
              <a:spcBef>
                <a:spcPts val="0"/>
              </a:spcBef>
              <a:spcAft>
                <a:spcPts val="0"/>
              </a:spcAft>
              <a:buNone/>
            </a:pPr>
            <a:r>
              <a:rPr lang="en" sz="1200">
                <a:solidFill>
                  <a:schemeClr val="dk2"/>
                </a:solidFill>
                <a:highlight>
                  <a:srgbClr val="FCFCFC"/>
                </a:highlight>
                <a:latin typeface="Roboto Slab"/>
                <a:ea typeface="Roboto Slab"/>
                <a:cs typeface="Roboto Slab"/>
                <a:sym typeface="Roboto Slab"/>
              </a:rPr>
              <a:t>With a copper pail of water in one hand and a staff in the other, Josephine Mandamin, an Anishabaabewe grandmother took on a sacred walk, traversing over 10,900 miles around each of the Great Lakes. She is known as the “Water Walker.”</a:t>
            </a:r>
            <a:endParaRPr/>
          </a:p>
          <a:p>
            <a:pPr indent="0" lvl="0" marL="0">
              <a:spcBef>
                <a:spcPts val="0"/>
              </a:spcBef>
              <a:spcAft>
                <a:spcPts val="0"/>
              </a:spcAft>
              <a:buNone/>
            </a:pPr>
            <a:r>
              <a:rPr lang="en" u="sng">
                <a:solidFill>
                  <a:schemeClr val="hlink"/>
                </a:solidFill>
                <a:hlinkClick r:id="rId2"/>
              </a:rPr>
              <a:t>http://www.motherearthwaterwalk.com/</a:t>
            </a:r>
            <a:endParaRPr/>
          </a:p>
          <a:p>
            <a:pPr indent="0" lvl="0" marL="0" rtl="0">
              <a:spcBef>
                <a:spcPts val="0"/>
              </a:spcBef>
              <a:spcAft>
                <a:spcPts val="0"/>
              </a:spcAft>
              <a:buNone/>
            </a:pPr>
            <a:r>
              <a:t/>
            </a:r>
            <a:endParaRPr/>
          </a:p>
          <a:p>
            <a:pPr indent="0" lvl="0" marL="0" rtl="0">
              <a:lnSpc>
                <a:spcPct val="115000"/>
              </a:lnSpc>
              <a:spcBef>
                <a:spcPts val="0"/>
              </a:spcBef>
              <a:spcAft>
                <a:spcPts val="0"/>
              </a:spcAft>
              <a:buClr>
                <a:schemeClr val="dk1"/>
              </a:buClr>
              <a:buSzPts val="1100"/>
              <a:buFont typeface="Arial"/>
              <a:buNone/>
            </a:pPr>
            <a:r>
              <a:rPr lang="en" sz="1000">
                <a:solidFill>
                  <a:schemeClr val="dk1"/>
                </a:solidFill>
              </a:rPr>
              <a:t>I can slow down and clear my mind to </a:t>
            </a:r>
            <a:r>
              <a:rPr b="1" i="1" lang="en" sz="1000" u="sng">
                <a:solidFill>
                  <a:schemeClr val="dk1"/>
                </a:solidFill>
              </a:rPr>
              <a:t>intentionally</a:t>
            </a:r>
            <a:r>
              <a:rPr lang="en" sz="1000">
                <a:solidFill>
                  <a:schemeClr val="dk1"/>
                </a:solidFill>
              </a:rPr>
              <a:t> avoid reacting with personal bias, assumptions, and emotional impulses</a:t>
            </a:r>
            <a:endParaRPr sz="1000">
              <a:solidFill>
                <a:schemeClr val="dk1"/>
              </a:solidFill>
            </a:endParaRPr>
          </a:p>
          <a:p>
            <a:pPr indent="0" lvl="0" marL="0" rtl="0">
              <a:lnSpc>
                <a:spcPct val="115000"/>
              </a:lnSpc>
              <a:spcBef>
                <a:spcPts val="0"/>
              </a:spcBef>
              <a:spcAft>
                <a:spcPts val="0"/>
              </a:spcAft>
              <a:buClr>
                <a:schemeClr val="dk1"/>
              </a:buClr>
              <a:buSzPts val="1100"/>
              <a:buFont typeface="Arial"/>
              <a:buNone/>
            </a:pPr>
            <a:r>
              <a:rPr lang="en" sz="1000">
                <a:solidFill>
                  <a:schemeClr val="dk1"/>
                </a:solidFill>
              </a:rPr>
              <a:t>I can pose </a:t>
            </a:r>
            <a:r>
              <a:rPr b="1" i="1" lang="en" sz="1000" u="sng">
                <a:solidFill>
                  <a:schemeClr val="dk1"/>
                </a:solidFill>
              </a:rPr>
              <a:t>deep</a:t>
            </a:r>
            <a:r>
              <a:rPr lang="en" sz="1000">
                <a:solidFill>
                  <a:schemeClr val="dk1"/>
                </a:solidFill>
              </a:rPr>
              <a:t> questions to monitor and extend my thinking, to linger on ideas, and to remain open</a:t>
            </a:r>
            <a:endParaRPr sz="1000">
              <a:solidFill>
                <a:schemeClr val="dk1"/>
              </a:solidFill>
            </a:endParaRPr>
          </a:p>
          <a:p>
            <a:pPr indent="0" lvl="0" marL="0" rtl="0">
              <a:lnSpc>
                <a:spcPct val="115000"/>
              </a:lnSpc>
              <a:spcBef>
                <a:spcPts val="0"/>
              </a:spcBef>
              <a:spcAft>
                <a:spcPts val="0"/>
              </a:spcAft>
              <a:buClr>
                <a:schemeClr val="dk1"/>
              </a:buClr>
              <a:buSzPts val="1100"/>
              <a:buFont typeface="Arial"/>
              <a:buNone/>
            </a:pPr>
            <a:r>
              <a:rPr lang="en" sz="1000">
                <a:solidFill>
                  <a:schemeClr val="dk1"/>
                </a:solidFill>
              </a:rPr>
              <a:t>I can</a:t>
            </a:r>
            <a:r>
              <a:rPr b="1" i="1" lang="en" sz="1000" u="sng">
                <a:solidFill>
                  <a:schemeClr val="dk1"/>
                </a:solidFill>
              </a:rPr>
              <a:t> actively</a:t>
            </a:r>
            <a:r>
              <a:rPr lang="en" sz="1000">
                <a:solidFill>
                  <a:schemeClr val="dk1"/>
                </a:solidFill>
              </a:rPr>
              <a:t> value the advantages of both sides of the argument/paradox/issue simultaneously</a:t>
            </a:r>
            <a:endParaRPr sz="1000">
              <a:solidFill>
                <a:schemeClr val="dk1"/>
              </a:solidFill>
            </a:endParaRPr>
          </a:p>
          <a:p>
            <a:pPr indent="0" lvl="0" marL="0" rtl="0">
              <a:lnSpc>
                <a:spcPct val="115000"/>
              </a:lnSpc>
              <a:spcBef>
                <a:spcPts val="0"/>
              </a:spcBef>
              <a:spcAft>
                <a:spcPts val="0"/>
              </a:spcAft>
              <a:buClr>
                <a:schemeClr val="dk1"/>
              </a:buClr>
              <a:buSzPts val="1100"/>
              <a:buFont typeface="Arial"/>
              <a:buNone/>
            </a:pPr>
            <a:r>
              <a:rPr lang="en" sz="1000">
                <a:solidFill>
                  <a:schemeClr val="dk1"/>
                </a:solidFill>
              </a:rPr>
              <a:t>I can </a:t>
            </a:r>
            <a:r>
              <a:rPr b="1" i="1" lang="en" sz="1000" u="sng">
                <a:solidFill>
                  <a:schemeClr val="dk1"/>
                </a:solidFill>
              </a:rPr>
              <a:t>continually</a:t>
            </a:r>
            <a:r>
              <a:rPr lang="en" sz="1000">
                <a:solidFill>
                  <a:schemeClr val="dk1"/>
                </a:solidFill>
              </a:rPr>
              <a:t> connect to other people and to the real world in order to consider the many ways these ideas can be understood</a:t>
            </a:r>
            <a:endParaRPr sz="1000">
              <a:solidFill>
                <a:schemeClr val="dk1"/>
              </a:solidFill>
            </a:endParaRPr>
          </a:p>
          <a:p>
            <a:pPr indent="0" lvl="0" marL="0" rtl="0">
              <a:lnSpc>
                <a:spcPct val="115000"/>
              </a:lnSpc>
              <a:spcBef>
                <a:spcPts val="0"/>
              </a:spcBef>
              <a:spcAft>
                <a:spcPts val="0"/>
              </a:spcAft>
              <a:buClr>
                <a:schemeClr val="dk1"/>
              </a:buClr>
              <a:buSzPts val="1100"/>
              <a:buFont typeface="Arial"/>
              <a:buNone/>
            </a:pPr>
            <a:r>
              <a:rPr lang="en" sz="1000">
                <a:solidFill>
                  <a:schemeClr val="dk1"/>
                </a:solidFill>
              </a:rPr>
              <a:t>I can </a:t>
            </a:r>
            <a:r>
              <a:rPr b="1" i="1" lang="en" sz="1000" u="sng">
                <a:solidFill>
                  <a:schemeClr val="dk1"/>
                </a:solidFill>
              </a:rPr>
              <a:t>clearly</a:t>
            </a:r>
            <a:r>
              <a:rPr lang="en" sz="1000">
                <a:solidFill>
                  <a:schemeClr val="dk1"/>
                </a:solidFill>
              </a:rPr>
              <a:t> relate ideas to myself and my prior knowledge so that I can identify new learning and changes in my own thinking</a:t>
            </a:r>
            <a:endParaRPr sz="1000">
              <a:solidFill>
                <a:schemeClr val="dk1"/>
              </a:solidFill>
            </a:endParaRPr>
          </a:p>
          <a:p>
            <a:pPr indent="0" lvl="0" marL="0" rtl="0">
              <a:lnSpc>
                <a:spcPct val="115000"/>
              </a:lnSpc>
              <a:spcBef>
                <a:spcPts val="0"/>
              </a:spcBef>
              <a:spcAft>
                <a:spcPts val="0"/>
              </a:spcAft>
              <a:buClr>
                <a:schemeClr val="dk1"/>
              </a:buClr>
              <a:buSzPts val="1100"/>
              <a:buFont typeface="Arial"/>
              <a:buNone/>
            </a:pPr>
            <a:r>
              <a:rPr lang="en" sz="1000">
                <a:solidFill>
                  <a:schemeClr val="dk1"/>
                </a:solidFill>
              </a:rPr>
              <a:t>I can</a:t>
            </a:r>
            <a:r>
              <a:rPr b="1" i="1" lang="en" sz="1000" u="sng">
                <a:solidFill>
                  <a:schemeClr val="dk1"/>
                </a:solidFill>
              </a:rPr>
              <a:t> intentionally</a:t>
            </a:r>
            <a:r>
              <a:rPr lang="en" sz="1000">
                <a:solidFill>
                  <a:schemeClr val="dk1"/>
                </a:solidFill>
              </a:rPr>
              <a:t> reference and collect more research and evidence that will clarify my thinking</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Autumn Peltier</a:t>
            </a:r>
            <a:r>
              <a:rPr lang="en"/>
              <a:t> </a:t>
            </a:r>
            <a:endParaRPr/>
          </a:p>
          <a:p>
            <a:pPr indent="0" lvl="0" marL="0" rtl="0">
              <a:spcBef>
                <a:spcPts val="0"/>
              </a:spcBef>
              <a:spcAft>
                <a:spcPts val="0"/>
              </a:spcAft>
              <a:buNone/>
            </a:pPr>
            <a:r>
              <a:rPr lang="en" sz="1050">
                <a:solidFill>
                  <a:srgbClr val="333333"/>
                </a:solidFill>
                <a:highlight>
                  <a:srgbClr val="FFFFFF"/>
                </a:highlight>
              </a:rPr>
              <a:t>Autumn was also the only child from Canada to be nominated for the 2017 International Children's Peace Prize. She will also receive the Sovereign's Medal for Volunteers, a national award in recognition for her contributions to her community, in January at the Office of the Lieutenant Governor of Ontario.</a:t>
            </a:r>
            <a:endParaRPr/>
          </a:p>
          <a:p>
            <a:pPr indent="0" lvl="0" marL="0">
              <a:spcBef>
                <a:spcPts val="0"/>
              </a:spcBef>
              <a:spcAft>
                <a:spcPts val="0"/>
              </a:spcAft>
              <a:buNone/>
            </a:pPr>
            <a:r>
              <a:rPr lang="en" u="sng">
                <a:solidFill>
                  <a:schemeClr val="hlink"/>
                </a:solidFill>
                <a:hlinkClick r:id="rId2"/>
              </a:rPr>
              <a:t>http://www.huffingtonpost.ca/2016/12/08/autumn-peltier-trudeau-assembly-first-nations-letter_n_13518870.html</a:t>
            </a:r>
            <a:endParaRPr/>
          </a:p>
          <a:p>
            <a:pPr indent="0" lvl="0" marL="0">
              <a:spcBef>
                <a:spcPts val="0"/>
              </a:spcBef>
              <a:spcAft>
                <a:spcPts val="0"/>
              </a:spcAft>
              <a:buNone/>
            </a:pPr>
            <a:r>
              <a:rPr lang="en" u="sng">
                <a:solidFill>
                  <a:schemeClr val="hlink"/>
                </a:solidFill>
                <a:hlinkClick r:id="rId3"/>
              </a:rPr>
              <a:t>http://www.cbc.ca/news/indigenous/autumn-peltier-anishinaabe-water-advocate-un-1.4448454</a:t>
            </a:r>
            <a:endParaRPr/>
          </a:p>
          <a:p>
            <a:pPr indent="0" lvl="0" marL="0">
              <a:spcBef>
                <a:spcPts val="0"/>
              </a:spcBef>
              <a:spcAft>
                <a:spcPts val="0"/>
              </a:spcAft>
              <a:buNone/>
            </a:pPr>
            <a:r>
              <a:t/>
            </a:r>
            <a:endParaRPr/>
          </a:p>
          <a:p>
            <a:pPr indent="0" lvl="0" marL="0" rtl="0">
              <a:lnSpc>
                <a:spcPct val="115000"/>
              </a:lnSpc>
              <a:spcBef>
                <a:spcPts val="0"/>
              </a:spcBef>
              <a:spcAft>
                <a:spcPts val="0"/>
              </a:spcAft>
              <a:buClr>
                <a:schemeClr val="dk1"/>
              </a:buClr>
              <a:buSzPts val="1100"/>
              <a:buFont typeface="Arial"/>
              <a:buNone/>
            </a:pPr>
            <a:r>
              <a:rPr lang="en" sz="1000">
                <a:solidFill>
                  <a:schemeClr val="dk1"/>
                </a:solidFill>
              </a:rPr>
              <a:t>I can slow down and clear my mind to </a:t>
            </a:r>
            <a:r>
              <a:rPr b="1" i="1" lang="en" sz="1000" u="sng">
                <a:solidFill>
                  <a:schemeClr val="dk1"/>
                </a:solidFill>
              </a:rPr>
              <a:t>intentionally</a:t>
            </a:r>
            <a:r>
              <a:rPr lang="en" sz="1000">
                <a:solidFill>
                  <a:schemeClr val="dk1"/>
                </a:solidFill>
              </a:rPr>
              <a:t> avoid reacting with personal bias, assumptions, and emotional impulses</a:t>
            </a:r>
            <a:endParaRPr sz="1000">
              <a:solidFill>
                <a:schemeClr val="dk1"/>
              </a:solidFill>
            </a:endParaRPr>
          </a:p>
          <a:p>
            <a:pPr indent="0" lvl="0" marL="0" rtl="0">
              <a:lnSpc>
                <a:spcPct val="115000"/>
              </a:lnSpc>
              <a:spcBef>
                <a:spcPts val="0"/>
              </a:spcBef>
              <a:spcAft>
                <a:spcPts val="0"/>
              </a:spcAft>
              <a:buClr>
                <a:schemeClr val="dk1"/>
              </a:buClr>
              <a:buSzPts val="1100"/>
              <a:buFont typeface="Arial"/>
              <a:buNone/>
            </a:pPr>
            <a:r>
              <a:rPr lang="en" sz="1000">
                <a:solidFill>
                  <a:schemeClr val="dk1"/>
                </a:solidFill>
              </a:rPr>
              <a:t>I can pose </a:t>
            </a:r>
            <a:r>
              <a:rPr b="1" i="1" lang="en" sz="1000" u="sng">
                <a:solidFill>
                  <a:schemeClr val="dk1"/>
                </a:solidFill>
              </a:rPr>
              <a:t>deep</a:t>
            </a:r>
            <a:r>
              <a:rPr lang="en" sz="1000">
                <a:solidFill>
                  <a:schemeClr val="dk1"/>
                </a:solidFill>
              </a:rPr>
              <a:t> questions to monitor and extend my thinking, to linger on ideas, and to remain open</a:t>
            </a:r>
            <a:endParaRPr sz="1000">
              <a:solidFill>
                <a:schemeClr val="dk1"/>
              </a:solidFill>
            </a:endParaRPr>
          </a:p>
          <a:p>
            <a:pPr indent="0" lvl="0" marL="0" rtl="0">
              <a:lnSpc>
                <a:spcPct val="115000"/>
              </a:lnSpc>
              <a:spcBef>
                <a:spcPts val="0"/>
              </a:spcBef>
              <a:spcAft>
                <a:spcPts val="0"/>
              </a:spcAft>
              <a:buClr>
                <a:schemeClr val="dk1"/>
              </a:buClr>
              <a:buSzPts val="1100"/>
              <a:buFont typeface="Arial"/>
              <a:buNone/>
            </a:pPr>
            <a:r>
              <a:rPr lang="en" sz="1000">
                <a:solidFill>
                  <a:schemeClr val="dk1"/>
                </a:solidFill>
              </a:rPr>
              <a:t>I can</a:t>
            </a:r>
            <a:r>
              <a:rPr b="1" i="1" lang="en" sz="1000" u="sng">
                <a:solidFill>
                  <a:schemeClr val="dk1"/>
                </a:solidFill>
              </a:rPr>
              <a:t> actively</a:t>
            </a:r>
            <a:r>
              <a:rPr lang="en" sz="1000">
                <a:solidFill>
                  <a:schemeClr val="dk1"/>
                </a:solidFill>
              </a:rPr>
              <a:t> value the advantages of both sides of the argument/paradox/issue simultaneously</a:t>
            </a:r>
            <a:endParaRPr sz="1000">
              <a:solidFill>
                <a:schemeClr val="dk1"/>
              </a:solidFill>
            </a:endParaRPr>
          </a:p>
          <a:p>
            <a:pPr indent="0" lvl="0" marL="0" rtl="0">
              <a:lnSpc>
                <a:spcPct val="115000"/>
              </a:lnSpc>
              <a:spcBef>
                <a:spcPts val="0"/>
              </a:spcBef>
              <a:spcAft>
                <a:spcPts val="0"/>
              </a:spcAft>
              <a:buClr>
                <a:schemeClr val="dk1"/>
              </a:buClr>
              <a:buSzPts val="1100"/>
              <a:buFont typeface="Arial"/>
              <a:buNone/>
            </a:pPr>
            <a:r>
              <a:rPr lang="en" sz="1000">
                <a:solidFill>
                  <a:schemeClr val="dk1"/>
                </a:solidFill>
              </a:rPr>
              <a:t>I can </a:t>
            </a:r>
            <a:r>
              <a:rPr b="1" i="1" lang="en" sz="1000" u="sng">
                <a:solidFill>
                  <a:schemeClr val="dk1"/>
                </a:solidFill>
              </a:rPr>
              <a:t>continually</a:t>
            </a:r>
            <a:r>
              <a:rPr lang="en" sz="1000">
                <a:solidFill>
                  <a:schemeClr val="dk1"/>
                </a:solidFill>
              </a:rPr>
              <a:t> connect to other people and to the real world in order to consider the many ways these ideas can be understood</a:t>
            </a:r>
            <a:endParaRPr sz="1000">
              <a:solidFill>
                <a:schemeClr val="dk1"/>
              </a:solidFill>
            </a:endParaRPr>
          </a:p>
          <a:p>
            <a:pPr indent="0" lvl="0" marL="0" rtl="0">
              <a:lnSpc>
                <a:spcPct val="115000"/>
              </a:lnSpc>
              <a:spcBef>
                <a:spcPts val="0"/>
              </a:spcBef>
              <a:spcAft>
                <a:spcPts val="0"/>
              </a:spcAft>
              <a:buClr>
                <a:schemeClr val="dk1"/>
              </a:buClr>
              <a:buSzPts val="1100"/>
              <a:buFont typeface="Arial"/>
              <a:buNone/>
            </a:pPr>
            <a:r>
              <a:rPr lang="en" sz="1000">
                <a:solidFill>
                  <a:schemeClr val="dk1"/>
                </a:solidFill>
              </a:rPr>
              <a:t>I can </a:t>
            </a:r>
            <a:r>
              <a:rPr b="1" i="1" lang="en" sz="1000" u="sng">
                <a:solidFill>
                  <a:schemeClr val="dk1"/>
                </a:solidFill>
              </a:rPr>
              <a:t>clearly</a:t>
            </a:r>
            <a:r>
              <a:rPr lang="en" sz="1000">
                <a:solidFill>
                  <a:schemeClr val="dk1"/>
                </a:solidFill>
              </a:rPr>
              <a:t> relate ideas to myself and my prior knowledge so that I can identify new learning and changes in my own thinking</a:t>
            </a:r>
            <a:endParaRPr sz="1000">
              <a:solidFill>
                <a:schemeClr val="dk1"/>
              </a:solidFill>
            </a:endParaRPr>
          </a:p>
          <a:p>
            <a:pPr indent="0" lvl="0" marL="0" rtl="0">
              <a:lnSpc>
                <a:spcPct val="115000"/>
              </a:lnSpc>
              <a:spcBef>
                <a:spcPts val="0"/>
              </a:spcBef>
              <a:spcAft>
                <a:spcPts val="0"/>
              </a:spcAft>
              <a:buClr>
                <a:schemeClr val="dk1"/>
              </a:buClr>
              <a:buSzPts val="1100"/>
              <a:buFont typeface="Arial"/>
              <a:buNone/>
            </a:pPr>
            <a:r>
              <a:rPr lang="en" sz="1000">
                <a:solidFill>
                  <a:schemeClr val="dk1"/>
                </a:solidFill>
              </a:rPr>
              <a:t>I can</a:t>
            </a:r>
            <a:r>
              <a:rPr b="1" i="1" lang="en" sz="1000" u="sng">
                <a:solidFill>
                  <a:schemeClr val="dk1"/>
                </a:solidFill>
              </a:rPr>
              <a:t> intentionally</a:t>
            </a:r>
            <a:r>
              <a:rPr lang="en" sz="1000">
                <a:solidFill>
                  <a:schemeClr val="dk1"/>
                </a:solidFill>
              </a:rPr>
              <a:t> reference and collect more research and evidence that will clarify my thinking</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97" name="Shape 19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 sz="1300">
                <a:solidFill>
                  <a:schemeClr val="dk1"/>
                </a:solidFill>
              </a:rPr>
              <a:t>I can slow down and clear my mind to </a:t>
            </a:r>
            <a:r>
              <a:rPr b="1" i="1" lang="en" sz="1300" u="sng">
                <a:solidFill>
                  <a:schemeClr val="dk1"/>
                </a:solidFill>
              </a:rPr>
              <a:t>intentionally</a:t>
            </a:r>
            <a:r>
              <a:rPr lang="en" sz="1300">
                <a:solidFill>
                  <a:schemeClr val="dk1"/>
                </a:solidFill>
              </a:rPr>
              <a:t> avoid reacting with personal bias, assumptions, and emotional impulses</a:t>
            </a:r>
            <a:endParaRPr sz="1300">
              <a:solidFill>
                <a:schemeClr val="dk1"/>
              </a:solidFill>
            </a:endParaRPr>
          </a:p>
          <a:p>
            <a:pPr indent="0" lvl="0" marL="0" rtl="0">
              <a:lnSpc>
                <a:spcPct val="115000"/>
              </a:lnSpc>
              <a:spcBef>
                <a:spcPts val="0"/>
              </a:spcBef>
              <a:spcAft>
                <a:spcPts val="0"/>
              </a:spcAft>
              <a:buNone/>
            </a:pPr>
            <a:r>
              <a:rPr lang="en" sz="1300">
                <a:solidFill>
                  <a:schemeClr val="dk1"/>
                </a:solidFill>
              </a:rPr>
              <a:t>I can pose </a:t>
            </a:r>
            <a:r>
              <a:rPr b="1" i="1" lang="en" sz="1300" u="sng">
                <a:solidFill>
                  <a:schemeClr val="dk1"/>
                </a:solidFill>
              </a:rPr>
              <a:t>deep</a:t>
            </a:r>
            <a:r>
              <a:rPr lang="en" sz="1300">
                <a:solidFill>
                  <a:schemeClr val="dk1"/>
                </a:solidFill>
              </a:rPr>
              <a:t> questions to monitor and extend my thinking, to linger on ideas, and to remain open</a:t>
            </a:r>
            <a:endParaRPr sz="1300">
              <a:solidFill>
                <a:schemeClr val="dk1"/>
              </a:solidFill>
            </a:endParaRPr>
          </a:p>
          <a:p>
            <a:pPr indent="0" lvl="0" marL="0" rtl="0">
              <a:lnSpc>
                <a:spcPct val="115000"/>
              </a:lnSpc>
              <a:spcBef>
                <a:spcPts val="0"/>
              </a:spcBef>
              <a:spcAft>
                <a:spcPts val="0"/>
              </a:spcAft>
              <a:buNone/>
            </a:pPr>
            <a:r>
              <a:rPr lang="en" sz="1300">
                <a:solidFill>
                  <a:schemeClr val="dk1"/>
                </a:solidFill>
              </a:rPr>
              <a:t>I can</a:t>
            </a:r>
            <a:r>
              <a:rPr b="1" i="1" lang="en" sz="1300" u="sng">
                <a:solidFill>
                  <a:schemeClr val="dk1"/>
                </a:solidFill>
              </a:rPr>
              <a:t> actively</a:t>
            </a:r>
            <a:r>
              <a:rPr lang="en" sz="1300">
                <a:solidFill>
                  <a:schemeClr val="dk1"/>
                </a:solidFill>
              </a:rPr>
              <a:t> value the advantages of both sides of the argument/paradox/issue simultaneously</a:t>
            </a:r>
            <a:endParaRPr sz="1300">
              <a:solidFill>
                <a:schemeClr val="dk1"/>
              </a:solidFill>
            </a:endParaRPr>
          </a:p>
          <a:p>
            <a:pPr indent="0" lvl="0" marL="0" rtl="0">
              <a:lnSpc>
                <a:spcPct val="115000"/>
              </a:lnSpc>
              <a:spcBef>
                <a:spcPts val="0"/>
              </a:spcBef>
              <a:spcAft>
                <a:spcPts val="0"/>
              </a:spcAft>
              <a:buClr>
                <a:schemeClr val="dk1"/>
              </a:buClr>
              <a:buSzPts val="1100"/>
              <a:buFont typeface="Arial"/>
              <a:buNone/>
            </a:pPr>
            <a:r>
              <a:rPr lang="en" sz="1300">
                <a:solidFill>
                  <a:schemeClr val="dk1"/>
                </a:solidFill>
              </a:rPr>
              <a:t>I can </a:t>
            </a:r>
            <a:r>
              <a:rPr b="1" i="1" lang="en" sz="1300" u="sng">
                <a:solidFill>
                  <a:schemeClr val="dk1"/>
                </a:solidFill>
              </a:rPr>
              <a:t>continually</a:t>
            </a:r>
            <a:r>
              <a:rPr lang="en" sz="1300">
                <a:solidFill>
                  <a:schemeClr val="dk1"/>
                </a:solidFill>
              </a:rPr>
              <a:t> connect to other people and to the real world in order to consider the many ways these ideas can be understood</a:t>
            </a:r>
            <a:endParaRPr sz="1300">
              <a:solidFill>
                <a:schemeClr val="dk1"/>
              </a:solidFill>
            </a:endParaRPr>
          </a:p>
          <a:p>
            <a:pPr indent="0" lvl="0" marL="0" rtl="0">
              <a:lnSpc>
                <a:spcPct val="115000"/>
              </a:lnSpc>
              <a:spcBef>
                <a:spcPts val="0"/>
              </a:spcBef>
              <a:spcAft>
                <a:spcPts val="0"/>
              </a:spcAft>
              <a:buNone/>
            </a:pPr>
            <a:r>
              <a:rPr lang="en" sz="1300">
                <a:solidFill>
                  <a:schemeClr val="dk1"/>
                </a:solidFill>
              </a:rPr>
              <a:t>I can </a:t>
            </a:r>
            <a:r>
              <a:rPr b="1" i="1" lang="en" sz="1300" u="sng">
                <a:solidFill>
                  <a:schemeClr val="dk1"/>
                </a:solidFill>
              </a:rPr>
              <a:t>clearly</a:t>
            </a:r>
            <a:r>
              <a:rPr lang="en" sz="1300">
                <a:solidFill>
                  <a:schemeClr val="dk1"/>
                </a:solidFill>
              </a:rPr>
              <a:t> relate ideas to myself and my prior knowledge so that I can identify new learning and changes in my own thinking</a:t>
            </a:r>
            <a:endParaRPr sz="1300">
              <a:solidFill>
                <a:schemeClr val="dk1"/>
              </a:solidFill>
            </a:endParaRPr>
          </a:p>
          <a:p>
            <a:pPr indent="0" lvl="0" marL="0" rtl="0">
              <a:lnSpc>
                <a:spcPct val="115000"/>
              </a:lnSpc>
              <a:spcBef>
                <a:spcPts val="0"/>
              </a:spcBef>
              <a:spcAft>
                <a:spcPts val="0"/>
              </a:spcAft>
              <a:buClr>
                <a:schemeClr val="dk1"/>
              </a:buClr>
              <a:buSzPts val="1100"/>
              <a:buFont typeface="Arial"/>
              <a:buNone/>
            </a:pPr>
            <a:r>
              <a:rPr lang="en" sz="1300">
                <a:solidFill>
                  <a:schemeClr val="dk1"/>
                </a:solidFill>
              </a:rPr>
              <a:t>I can</a:t>
            </a:r>
            <a:r>
              <a:rPr b="1" i="1" lang="en" sz="1300" u="sng">
                <a:solidFill>
                  <a:schemeClr val="dk1"/>
                </a:solidFill>
              </a:rPr>
              <a:t> intentionally</a:t>
            </a:r>
            <a:r>
              <a:rPr lang="en" sz="1300">
                <a:solidFill>
                  <a:schemeClr val="dk1"/>
                </a:solidFill>
              </a:rPr>
              <a:t> reference and collect more research and evidence that will clarify my thinking</a:t>
            </a:r>
            <a:endParaRPr sz="1300">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03" name="Shape 20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Critically literate students understand that meaning is not found in texts in isolation. People make sense of a text, or determine what a text means, in a variety of ways. Students therefore need to be aware of </a:t>
            </a:r>
            <a:endParaRPr/>
          </a:p>
          <a:p>
            <a:pPr indent="-317500" lvl="0" marL="457200" rtl="0">
              <a:spcBef>
                <a:spcPts val="0"/>
              </a:spcBef>
              <a:spcAft>
                <a:spcPts val="0"/>
              </a:spcAft>
              <a:buSzPts val="1400"/>
              <a:buChar char="●"/>
            </a:pPr>
            <a:r>
              <a:rPr lang="en"/>
              <a:t>points of view (e.g., those of people from various cultures), </a:t>
            </a:r>
            <a:endParaRPr/>
          </a:p>
          <a:p>
            <a:pPr indent="-317500" lvl="0" marL="457200" rtl="0">
              <a:spcBef>
                <a:spcPts val="0"/>
              </a:spcBef>
              <a:spcAft>
                <a:spcPts val="0"/>
              </a:spcAft>
              <a:buSzPts val="1400"/>
              <a:buChar char="●"/>
            </a:pPr>
            <a:r>
              <a:rPr lang="en"/>
              <a:t>the context (e.g., the beliefs and practices of the time and place in which a text was created and those in which it is being read or viewed), </a:t>
            </a:r>
            <a:endParaRPr/>
          </a:p>
          <a:p>
            <a:pPr indent="-317500" lvl="0" marL="457200" rtl="0">
              <a:spcBef>
                <a:spcPts val="0"/>
              </a:spcBef>
              <a:spcAft>
                <a:spcPts val="0"/>
              </a:spcAft>
              <a:buSzPts val="1400"/>
              <a:buChar char="●"/>
            </a:pPr>
            <a:r>
              <a:rPr lang="en"/>
              <a:t>the background of the person interacting with the text (e.g., upbringing, friends, school and other communities, education, experiences), </a:t>
            </a:r>
            <a:endParaRPr/>
          </a:p>
          <a:p>
            <a:pPr indent="-317500" lvl="0" marL="457200" rtl="0">
              <a:spcBef>
                <a:spcPts val="0"/>
              </a:spcBef>
              <a:spcAft>
                <a:spcPts val="0"/>
              </a:spcAft>
              <a:buSzPts val="1400"/>
              <a:buChar char="●"/>
            </a:pPr>
            <a:r>
              <a:rPr lang="en"/>
              <a:t>intertextuality (e.g., information that a reader or viewer brings to a text from other texts read previously), </a:t>
            </a:r>
            <a:endParaRPr/>
          </a:p>
          <a:p>
            <a:pPr indent="-317500" lvl="0" marL="457200" rtl="0">
              <a:spcBef>
                <a:spcPts val="0"/>
              </a:spcBef>
              <a:spcAft>
                <a:spcPts val="0"/>
              </a:spcAft>
              <a:buSzPts val="1400"/>
              <a:buChar char="●"/>
            </a:pPr>
            <a:r>
              <a:rPr lang="en"/>
              <a:t>gaps in the text (e.g., information that is left out and that the reader or viewer must fill in), and </a:t>
            </a:r>
            <a:endParaRPr/>
          </a:p>
          <a:p>
            <a:pPr indent="-317500" lvl="0" marL="457200" rtl="0">
              <a:spcBef>
                <a:spcPts val="0"/>
              </a:spcBef>
              <a:spcAft>
                <a:spcPts val="0"/>
              </a:spcAft>
              <a:buSzPts val="1400"/>
              <a:buChar char="●"/>
            </a:pPr>
            <a:r>
              <a:rPr lang="en"/>
              <a:t>silences in the text (e.g., voices of a person or group not heard).</a:t>
            </a:r>
            <a:endParaRPr/>
          </a:p>
          <a:p>
            <a:pPr indent="0" lvl="0" marL="0" rtl="0">
              <a:spcBef>
                <a:spcPts val="0"/>
              </a:spcBef>
              <a:spcAft>
                <a:spcPts val="0"/>
              </a:spcAft>
              <a:buNone/>
            </a:pPr>
            <a:r>
              <a:rPr lang="en"/>
              <a:t>Pg 51 of the Social Studies Curriculum</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08" name="Shape 20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11:35</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14" name="Shape 21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
              <a:t>Understanding:</a:t>
            </a:r>
            <a:endParaRPr/>
          </a:p>
          <a:p>
            <a:pPr indent="0" lvl="0" marL="0" rtl="0">
              <a:lnSpc>
                <a:spcPct val="115000"/>
              </a:lnSpc>
              <a:spcBef>
                <a:spcPts val="0"/>
              </a:spcBef>
              <a:spcAft>
                <a:spcPts val="0"/>
              </a:spcAft>
              <a:buClr>
                <a:schemeClr val="dk1"/>
              </a:buClr>
              <a:buSzPts val="1100"/>
              <a:buFont typeface="Arial"/>
              <a:buNone/>
            </a:pPr>
            <a:r>
              <a:rPr lang="en"/>
              <a:t>Knowing, Learning, Synthesizing, Evaluating, Determining Impact - Going deeper </a:t>
            </a:r>
            <a:endParaRPr/>
          </a:p>
          <a:p>
            <a:pPr indent="0" lvl="0" marL="0" rtl="0">
              <a:lnSpc>
                <a:spcPct val="115000"/>
              </a:lnSpc>
              <a:spcBef>
                <a:spcPts val="0"/>
              </a:spcBef>
              <a:spcAft>
                <a:spcPts val="0"/>
              </a:spcAft>
              <a:buClr>
                <a:schemeClr val="dk1"/>
              </a:buClr>
              <a:buSzPts val="1100"/>
              <a:buFont typeface="Arial"/>
              <a:buNone/>
            </a:pPr>
            <a:r>
              <a:rPr lang="en"/>
              <a:t>Building a shared understanding </a:t>
            </a:r>
            <a:endParaRPr/>
          </a:p>
          <a:p>
            <a:pPr indent="0" lvl="0" marL="0" rtl="0">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20" name="Shape 22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Thinking about problems of Practice - Giving ourselves the space and time to learn, to listen, to act as researchers, to build on each other’s ideas.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Importance of acknowledgement and placing oneself, talk about our place in the creation.</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Shape 22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25" name="Shape 22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lang="en">
                <a:solidFill>
                  <a:schemeClr val="dk1"/>
                </a:solidFill>
              </a:rPr>
              <a:t>Grade Two with Terri - Nelson Under One Sun - Gr 3 guided reading book - Two Views</a:t>
            </a:r>
            <a:endParaRPr>
              <a:solidFill>
                <a:schemeClr val="dk1"/>
              </a:solidFill>
            </a:endParaRPr>
          </a:p>
          <a:p>
            <a:pPr indent="0" lvl="0" marL="0">
              <a:spcBef>
                <a:spcPts val="0"/>
              </a:spcBef>
              <a:spcAft>
                <a:spcPts val="0"/>
              </a:spcAft>
              <a:buClr>
                <a:schemeClr val="dk1"/>
              </a:buClr>
              <a:buSzPts val="1100"/>
              <a:buFont typeface="Arial"/>
              <a:buNone/>
            </a:pPr>
            <a:r>
              <a:t/>
            </a:r>
            <a:endParaRPr>
              <a:solidFill>
                <a:schemeClr val="dk1"/>
              </a:solidFill>
            </a:endParaRPr>
          </a:p>
          <a:p>
            <a:pPr indent="0" lvl="0" marL="0">
              <a:spcBef>
                <a:spcPts val="0"/>
              </a:spcBef>
              <a:spcAft>
                <a:spcPts val="0"/>
              </a:spcAft>
              <a:buClr>
                <a:schemeClr val="dk1"/>
              </a:buClr>
              <a:buSzPts val="1100"/>
              <a:buFont typeface="Arial"/>
              <a:buNone/>
            </a:pPr>
            <a:r>
              <a:rPr lang="en">
                <a:solidFill>
                  <a:schemeClr val="dk1"/>
                </a:solidFill>
              </a:rPr>
              <a:t>Intercultural Understanding</a:t>
            </a:r>
            <a:endParaRPr>
              <a:solidFill>
                <a:schemeClr val="dk1"/>
              </a:solidFill>
            </a:endParaRPr>
          </a:p>
          <a:p>
            <a:pPr indent="0" lvl="0" marL="0">
              <a:spcBef>
                <a:spcPts val="0"/>
              </a:spcBef>
              <a:spcAft>
                <a:spcPts val="0"/>
              </a:spcAft>
              <a:buClr>
                <a:schemeClr val="dk1"/>
              </a:buClr>
              <a:buSzPts val="1100"/>
              <a:buFont typeface="Arial"/>
              <a:buNone/>
            </a:pPr>
            <a:r>
              <a:rPr lang="en">
                <a:solidFill>
                  <a:schemeClr val="dk1"/>
                </a:solidFill>
              </a:rPr>
              <a:t>Basic concept of Indigenous worldview - a way of being, knowing</a:t>
            </a:r>
            <a:endParaRPr>
              <a:solidFill>
                <a:schemeClr val="dk1"/>
              </a:solidFill>
            </a:endParaRPr>
          </a:p>
          <a:p>
            <a:pPr indent="0" lvl="0" marL="0">
              <a:spcBef>
                <a:spcPts val="0"/>
              </a:spcBef>
              <a:spcAft>
                <a:spcPts val="0"/>
              </a:spcAft>
              <a:buClr>
                <a:schemeClr val="dk1"/>
              </a:buClr>
              <a:buSzPts val="1100"/>
              <a:buFont typeface="Arial"/>
              <a:buNone/>
            </a:pPr>
            <a:r>
              <a:t/>
            </a:r>
            <a:endParaRPr>
              <a:solidFill>
                <a:schemeClr val="dk1"/>
              </a:solidFill>
            </a:endParaRPr>
          </a:p>
          <a:p>
            <a:pPr indent="0" lvl="0" marL="0" rtl="0">
              <a:spcBef>
                <a:spcPts val="0"/>
              </a:spcBef>
              <a:spcAft>
                <a:spcPts val="0"/>
              </a:spcAft>
              <a:buClr>
                <a:schemeClr val="dk1"/>
              </a:buClr>
              <a:buSzPts val="1100"/>
              <a:buFont typeface="Arial"/>
              <a:buNone/>
            </a:pPr>
            <a:r>
              <a:rPr lang="en">
                <a:solidFill>
                  <a:schemeClr val="dk1"/>
                </a:solidFill>
              </a:rPr>
              <a:t>What are the implications of the difference?</a:t>
            </a:r>
            <a:endParaRPr/>
          </a:p>
          <a:p>
            <a:pPr indent="0" lvl="0" marL="0" rtl="0">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Shape 23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31" name="Shape 23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Land-based </a:t>
            </a:r>
            <a:endParaRPr/>
          </a:p>
          <a:p>
            <a:pPr indent="0" lvl="0" marL="0">
              <a:spcBef>
                <a:spcPts val="0"/>
              </a:spcBef>
              <a:spcAft>
                <a:spcPts val="0"/>
              </a:spcAft>
              <a:buNone/>
            </a:pPr>
            <a:r>
              <a:rPr lang="en"/>
              <a:t>Natural Curiosity</a:t>
            </a:r>
            <a:endParaRPr/>
          </a:p>
          <a:p>
            <a:pPr indent="0" lvl="0" marL="0">
              <a:spcBef>
                <a:spcPts val="0"/>
              </a:spcBef>
              <a:spcAft>
                <a:spcPts val="0"/>
              </a:spcAft>
              <a:buNone/>
            </a:pPr>
            <a:r>
              <a:rPr lang="en"/>
              <a:t>Same process in outdoor settings - instead of images or text as provocation, it’s natural objects, events or interactions</a:t>
            </a:r>
            <a:endParaRPr/>
          </a:p>
          <a:p>
            <a:pPr indent="0" lvl="0" marL="0" rtl="0">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36" name="Shape 23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11:45</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Shape 24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42" name="Shape 24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Doing: </a:t>
            </a:r>
            <a:endParaRPr/>
          </a:p>
          <a:p>
            <a:pPr indent="0" lvl="0" marL="0" rtl="0">
              <a:spcBef>
                <a:spcPts val="0"/>
              </a:spcBef>
              <a:spcAft>
                <a:spcPts val="0"/>
              </a:spcAft>
              <a:buNone/>
            </a:pPr>
            <a:r>
              <a:rPr lang="en"/>
              <a:t>Acting on it - Communicating, Sharing, Creating, Extending, Contributing</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48" name="Shape 24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The Pledge Set up the context.</a:t>
            </a:r>
            <a:endParaRPr/>
          </a:p>
          <a:p>
            <a:pPr indent="0" lvl="0" marL="0">
              <a:spcBef>
                <a:spcPts val="0"/>
              </a:spcBef>
              <a:spcAft>
                <a:spcPts val="0"/>
              </a:spcAft>
              <a:buNone/>
            </a:pPr>
            <a:r>
              <a:rPr lang="en"/>
              <a:t>This is an example of community partnerships</a:t>
            </a:r>
            <a:endParaRPr/>
          </a:p>
          <a:p>
            <a:pPr indent="0" lvl="0" marL="0">
              <a:spcBef>
                <a:spcPts val="0"/>
              </a:spcBef>
              <a:spcAft>
                <a:spcPts val="0"/>
              </a:spcAft>
              <a:buNone/>
            </a:pPr>
            <a:r>
              <a:rPr lang="en"/>
              <a:t>Refer to </a:t>
            </a:r>
            <a:r>
              <a:rPr lang="en"/>
              <a:t>OAC protocol video</a:t>
            </a:r>
            <a:endParaRPr/>
          </a:p>
          <a:p>
            <a:pPr indent="0" lvl="0" marL="0" rtl="0">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54" name="Shape 25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Librarians   Elementary Teachers   Secondary Teachers  Community Partners</a:t>
            </a:r>
            <a:endParaRPr/>
          </a:p>
          <a:p>
            <a:pPr indent="0" lvl="0" marL="0">
              <a:spcBef>
                <a:spcPts val="0"/>
              </a:spcBef>
              <a:spcAft>
                <a:spcPts val="0"/>
              </a:spcAft>
              <a:buNone/>
            </a:pPr>
            <a:r>
              <a:t/>
            </a:r>
            <a:endParaRPr/>
          </a:p>
          <a:p>
            <a:pPr indent="0" lvl="0" marL="0">
              <a:spcBef>
                <a:spcPts val="0"/>
              </a:spcBef>
              <a:spcAft>
                <a:spcPts val="0"/>
              </a:spcAft>
              <a:buNone/>
            </a:pPr>
            <a:r>
              <a:rPr lang="en"/>
              <a:t>People </a:t>
            </a:r>
            <a:r>
              <a:rPr lang="en"/>
              <a:t>introduce</a:t>
            </a:r>
            <a:r>
              <a:rPr lang="en"/>
              <a:t> themselves to their neighbour - it’s a part of being in relation with one another.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Even though most may know this piece, I always start with a brief conversation around terminology.</a:t>
            </a:r>
            <a:endParaRPr/>
          </a:p>
          <a:p>
            <a:pPr indent="0" lvl="0" marL="0">
              <a:spcBef>
                <a:spcPts val="0"/>
              </a:spcBef>
              <a:spcAft>
                <a:spcPts val="0"/>
              </a:spcAft>
              <a:buNone/>
            </a:pPr>
            <a:r>
              <a:t/>
            </a:r>
            <a:endParaRPr/>
          </a:p>
          <a:p>
            <a:pPr indent="0" lvl="0" marL="0">
              <a:spcBef>
                <a:spcPts val="0"/>
              </a:spcBef>
              <a:spcAft>
                <a:spcPts val="0"/>
              </a:spcAft>
              <a:buNone/>
            </a:pPr>
            <a:r>
              <a:rPr lang="en"/>
              <a:t>It’s NOT about being politically correct - it’s about being accurate.  It’s the truth and the reasoning behind each one.  Let’s not forget who placed these labels.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 Framework, a process, a holistic approach </a:t>
            </a:r>
            <a:endParaRPr/>
          </a:p>
          <a:p>
            <a:pPr indent="0" lvl="0" marL="0">
              <a:spcBef>
                <a:spcPts val="0"/>
              </a:spcBef>
              <a:spcAft>
                <a:spcPts val="0"/>
              </a:spcAft>
              <a:buNone/>
            </a:pPr>
            <a:r>
              <a:t/>
            </a:r>
            <a:endParaRPr/>
          </a:p>
          <a:p>
            <a:pPr indent="0" lvl="0" marL="0">
              <a:spcBef>
                <a:spcPts val="0"/>
              </a:spcBef>
              <a:spcAft>
                <a:spcPts val="0"/>
              </a:spcAft>
              <a:buNone/>
            </a:pPr>
            <a:r>
              <a:rPr lang="en"/>
              <a:t>Learning model for our professional learning</a:t>
            </a:r>
            <a:endParaRPr/>
          </a:p>
          <a:p>
            <a:pPr indent="0" lvl="0" marL="0">
              <a:spcBef>
                <a:spcPts val="0"/>
              </a:spcBef>
              <a:spcAft>
                <a:spcPts val="0"/>
              </a:spcAft>
              <a:buNone/>
            </a:pPr>
            <a:r>
              <a:t/>
            </a:r>
            <a:endParaRPr/>
          </a:p>
          <a:p>
            <a:pPr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Call to action #63 part 4</a:t>
            </a:r>
            <a:endParaRPr/>
          </a:p>
          <a:p>
            <a:pPr indent="0" lvl="0" marL="0">
              <a:spcBef>
                <a:spcPts val="0"/>
              </a:spcBef>
              <a:spcAft>
                <a:spcPts val="0"/>
              </a:spcAft>
              <a:buClr>
                <a:schemeClr val="dk1"/>
              </a:buClr>
              <a:buSzPts val="1100"/>
              <a:buFont typeface="Arial"/>
              <a:buNone/>
            </a:pPr>
            <a:r>
              <a:rPr lang="en">
                <a:solidFill>
                  <a:schemeClr val="dk1"/>
                </a:solidFill>
              </a:rPr>
              <a:t>Moral imperative - people learning the truth before moving forward in reconciliation</a:t>
            </a:r>
            <a:endParaRPr>
              <a:solidFill>
                <a:schemeClr val="dk1"/>
              </a:solidFill>
            </a:endParaRPr>
          </a:p>
          <a:p>
            <a:pPr indent="0" lvl="0" marL="0">
              <a:spcBef>
                <a:spcPts val="0"/>
              </a:spcBef>
              <a:spcAft>
                <a:spcPts val="0"/>
              </a:spcAft>
              <a:buClr>
                <a:schemeClr val="dk1"/>
              </a:buClr>
              <a:buSzPts val="1100"/>
              <a:buFont typeface="Arial"/>
              <a:buNone/>
            </a:pPr>
            <a:r>
              <a:t/>
            </a:r>
            <a:endParaRPr>
              <a:solidFill>
                <a:schemeClr val="dk1"/>
              </a:solidFill>
            </a:endParaRPr>
          </a:p>
          <a:p>
            <a:pPr indent="0" lvl="0" marL="0">
              <a:spcBef>
                <a:spcPts val="0"/>
              </a:spcBef>
              <a:spcAft>
                <a:spcPts val="0"/>
              </a:spcAft>
              <a:buClr>
                <a:schemeClr val="dk1"/>
              </a:buClr>
              <a:buSzPts val="1100"/>
              <a:buFont typeface="Arial"/>
              <a:buNone/>
            </a:pPr>
            <a:r>
              <a:rPr lang="en">
                <a:solidFill>
                  <a:schemeClr val="dk1"/>
                </a:solidFill>
              </a:rPr>
              <a:t>Not one and done - things, activities, events, projects, guests, crafts in the “doing”</a:t>
            </a:r>
            <a:endParaRPr>
              <a:solidFill>
                <a:schemeClr val="dk1"/>
              </a:solidFill>
            </a:endParaRPr>
          </a:p>
          <a:p>
            <a:pPr indent="0" lvl="0" marL="0">
              <a:spcBef>
                <a:spcPts val="0"/>
              </a:spcBef>
              <a:spcAft>
                <a:spcPts val="0"/>
              </a:spcAft>
              <a:buClr>
                <a:schemeClr val="dk1"/>
              </a:buClr>
              <a:buSzPts val="1100"/>
              <a:buFont typeface="Arial"/>
              <a:buNone/>
            </a:pPr>
            <a:r>
              <a:rPr lang="en">
                <a:solidFill>
                  <a:schemeClr val="dk1"/>
                </a:solidFill>
              </a:rPr>
              <a:t>Reconciliation is changing your thinking, your way of being, your perception - it’s changing your mind</a:t>
            </a:r>
            <a:endParaRPr>
              <a:solidFill>
                <a:schemeClr val="dk1"/>
              </a:solidFill>
            </a:endParaRPr>
          </a:p>
          <a:p>
            <a:pPr indent="0" lvl="0" marL="0">
              <a:spcBef>
                <a:spcPts val="0"/>
              </a:spcBef>
              <a:spcAft>
                <a:spcPts val="0"/>
              </a:spcAft>
              <a:buClr>
                <a:schemeClr val="dk1"/>
              </a:buClr>
              <a:buSzPts val="1100"/>
              <a:buFont typeface="Arial"/>
              <a:buNone/>
            </a:pPr>
            <a:r>
              <a:rPr lang="en">
                <a:solidFill>
                  <a:schemeClr val="dk1"/>
                </a:solidFill>
              </a:rPr>
              <a:t>The difference between a one and done and truly developing an understanding</a:t>
            </a:r>
            <a:endParaRPr>
              <a:solidFill>
                <a:schemeClr val="dk1"/>
              </a:solidFill>
            </a:endParaRPr>
          </a:p>
          <a:p>
            <a:pPr indent="0" lvl="0" marL="0">
              <a:spcBef>
                <a:spcPts val="0"/>
              </a:spcBef>
              <a:spcAft>
                <a:spcPts val="0"/>
              </a:spcAft>
              <a:buClr>
                <a:schemeClr val="dk1"/>
              </a:buClr>
              <a:buSzPts val="1100"/>
              <a:buFont typeface="Arial"/>
              <a:buNone/>
            </a:pPr>
            <a:r>
              <a:t/>
            </a:r>
            <a:endParaRPr>
              <a:solidFill>
                <a:schemeClr val="dk1"/>
              </a:solidFill>
            </a:endParaRPr>
          </a:p>
          <a:p>
            <a:pPr indent="0" lvl="0" marL="0" rtl="0">
              <a:spcBef>
                <a:spcPts val="0"/>
              </a:spcBef>
              <a:spcAft>
                <a:spcPts val="0"/>
              </a:spcAft>
              <a:buClr>
                <a:schemeClr val="dk1"/>
              </a:buClr>
              <a:buSzPts val="1100"/>
              <a:buFont typeface="Arial"/>
              <a:buNone/>
            </a:pPr>
            <a:r>
              <a:rPr lang="en">
                <a:solidFill>
                  <a:schemeClr val="dk1"/>
                </a:solidFill>
              </a:rPr>
              <a:t>Take a moment to clear your mind and open yourself to the Learning process</a:t>
            </a:r>
            <a:endParaRPr/>
          </a:p>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p:bg>
      <p:bgPr>
        <a:blipFill>
          <a:blip r:embed="rId2">
            <a:alphaModFix/>
          </a:blip>
          <a:stretch>
            <a:fillRect/>
          </a:stretch>
        </a:blipFill>
      </p:bgPr>
    </p:bg>
    <p:spTree>
      <p:nvGrpSpPr>
        <p:cNvPr id="8" name="Shape 8"/>
        <p:cNvGrpSpPr/>
        <p:nvPr/>
      </p:nvGrpSpPr>
      <p:grpSpPr>
        <a:xfrm>
          <a:off x="0" y="0"/>
          <a:ext cx="0" cy="0"/>
          <a:chOff x="0" y="0"/>
          <a:chExt cx="0" cy="0"/>
        </a:xfrm>
      </p:grpSpPr>
      <p:sp>
        <p:nvSpPr>
          <p:cNvPr id="9" name="Shape 9"/>
          <p:cNvSpPr/>
          <p:nvPr/>
        </p:nvSpPr>
        <p:spPr>
          <a:xfrm>
            <a:off x="-125" y="0"/>
            <a:ext cx="9144000" cy="6873300"/>
          </a:xfrm>
          <a:prstGeom prst="rect">
            <a:avLst/>
          </a:prstGeom>
          <a:solidFill>
            <a:srgbClr val="021526">
              <a:alpha val="1500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 name="Shape 10"/>
          <p:cNvSpPr/>
          <p:nvPr/>
        </p:nvSpPr>
        <p:spPr>
          <a:xfrm>
            <a:off x="263700" y="250350"/>
            <a:ext cx="8616600" cy="6357300"/>
          </a:xfrm>
          <a:prstGeom prst="rect">
            <a:avLst/>
          </a:prstGeom>
          <a:noFill/>
          <a:ln cap="flat" cmpd="sng" w="38100">
            <a:solidFill>
              <a:srgbClr val="FFFFFF"/>
            </a:solidFill>
            <a:prstDash val="solid"/>
            <a:miter lim="8000"/>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 name="Shape 11"/>
          <p:cNvSpPr txBox="1"/>
          <p:nvPr>
            <p:ph type="ctrTitle"/>
          </p:nvPr>
        </p:nvSpPr>
        <p:spPr>
          <a:xfrm>
            <a:off x="1899300" y="2655750"/>
            <a:ext cx="5345400" cy="1546500"/>
          </a:xfrm>
          <a:prstGeom prst="rect">
            <a:avLst/>
          </a:prstGeom>
        </p:spPr>
        <p:txBody>
          <a:bodyPr anchorCtr="0" anchor="ctr" bIns="91425" lIns="91425" spcFirstLastPara="1" rIns="91425" wrap="square" tIns="91425"/>
          <a:lstStyle>
            <a:lvl1pPr lvl="0" algn="ctr">
              <a:spcBef>
                <a:spcPts val="0"/>
              </a:spcBef>
              <a:spcAft>
                <a:spcPts val="0"/>
              </a:spcAft>
              <a:buSzPts val="3600"/>
              <a:buFont typeface="Raleway"/>
              <a:buNone/>
              <a:defRPr sz="3600">
                <a:latin typeface="Raleway"/>
                <a:ea typeface="Raleway"/>
                <a:cs typeface="Raleway"/>
                <a:sym typeface="Raleway"/>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ubtitle">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Shape 13"/>
          <p:cNvSpPr/>
          <p:nvPr/>
        </p:nvSpPr>
        <p:spPr>
          <a:xfrm>
            <a:off x="-125" y="0"/>
            <a:ext cx="9144000" cy="6873300"/>
          </a:xfrm>
          <a:prstGeom prst="rect">
            <a:avLst/>
          </a:prstGeom>
          <a:solidFill>
            <a:srgbClr val="021526">
              <a:alpha val="1500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 name="Shape 14"/>
          <p:cNvSpPr/>
          <p:nvPr/>
        </p:nvSpPr>
        <p:spPr>
          <a:xfrm>
            <a:off x="263700" y="250350"/>
            <a:ext cx="8616600" cy="6357300"/>
          </a:xfrm>
          <a:prstGeom prst="rect">
            <a:avLst/>
          </a:prstGeom>
          <a:noFill/>
          <a:ln cap="flat" cmpd="sng" w="38100">
            <a:solidFill>
              <a:srgbClr val="FFFFFF"/>
            </a:solidFill>
            <a:prstDash val="solid"/>
            <a:miter lim="8000"/>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 name="Shape 15"/>
          <p:cNvSpPr txBox="1"/>
          <p:nvPr>
            <p:ph type="ctrTitle"/>
          </p:nvPr>
        </p:nvSpPr>
        <p:spPr>
          <a:xfrm>
            <a:off x="1501200" y="1730125"/>
            <a:ext cx="6141600" cy="1546500"/>
          </a:xfrm>
          <a:prstGeom prst="rect">
            <a:avLst/>
          </a:prstGeom>
        </p:spPr>
        <p:txBody>
          <a:bodyPr anchorCtr="0" anchor="b" bIns="91425" lIns="91425" spcFirstLastPara="1" rIns="91425" wrap="square" tIns="91425"/>
          <a:lstStyle>
            <a:lvl1pPr lvl="0" rtl="0" algn="ctr">
              <a:spcBef>
                <a:spcPts val="0"/>
              </a:spcBef>
              <a:spcAft>
                <a:spcPts val="0"/>
              </a:spcAft>
              <a:buSzPts val="3000"/>
              <a:buFont typeface="Raleway"/>
              <a:buNone/>
              <a:defRPr sz="3000">
                <a:latin typeface="Raleway"/>
                <a:ea typeface="Raleway"/>
                <a:cs typeface="Raleway"/>
                <a:sym typeface="Raleway"/>
              </a:defRPr>
            </a:lvl1pPr>
            <a:lvl2pPr lvl="1" rtl="0" algn="ctr">
              <a:spcBef>
                <a:spcPts val="0"/>
              </a:spcBef>
              <a:spcAft>
                <a:spcPts val="0"/>
              </a:spcAft>
              <a:buSzPts val="3000"/>
              <a:buFont typeface="Raleway"/>
              <a:buNone/>
              <a:defRPr sz="3000">
                <a:latin typeface="Raleway"/>
                <a:ea typeface="Raleway"/>
                <a:cs typeface="Raleway"/>
                <a:sym typeface="Raleway"/>
              </a:defRPr>
            </a:lvl2pPr>
            <a:lvl3pPr lvl="2" rtl="0" algn="ctr">
              <a:spcBef>
                <a:spcPts val="0"/>
              </a:spcBef>
              <a:spcAft>
                <a:spcPts val="0"/>
              </a:spcAft>
              <a:buSzPts val="3000"/>
              <a:buFont typeface="Raleway"/>
              <a:buNone/>
              <a:defRPr sz="3000">
                <a:latin typeface="Raleway"/>
                <a:ea typeface="Raleway"/>
                <a:cs typeface="Raleway"/>
                <a:sym typeface="Raleway"/>
              </a:defRPr>
            </a:lvl3pPr>
            <a:lvl4pPr lvl="3" rtl="0" algn="ctr">
              <a:spcBef>
                <a:spcPts val="0"/>
              </a:spcBef>
              <a:spcAft>
                <a:spcPts val="0"/>
              </a:spcAft>
              <a:buSzPts val="3000"/>
              <a:buFont typeface="Raleway"/>
              <a:buNone/>
              <a:defRPr sz="3000">
                <a:latin typeface="Raleway"/>
                <a:ea typeface="Raleway"/>
                <a:cs typeface="Raleway"/>
                <a:sym typeface="Raleway"/>
              </a:defRPr>
            </a:lvl4pPr>
            <a:lvl5pPr lvl="4" rtl="0" algn="ctr">
              <a:spcBef>
                <a:spcPts val="0"/>
              </a:spcBef>
              <a:spcAft>
                <a:spcPts val="0"/>
              </a:spcAft>
              <a:buSzPts val="3000"/>
              <a:buFont typeface="Raleway"/>
              <a:buNone/>
              <a:defRPr sz="3000">
                <a:latin typeface="Raleway"/>
                <a:ea typeface="Raleway"/>
                <a:cs typeface="Raleway"/>
                <a:sym typeface="Raleway"/>
              </a:defRPr>
            </a:lvl5pPr>
            <a:lvl6pPr lvl="5" rtl="0" algn="ctr">
              <a:spcBef>
                <a:spcPts val="0"/>
              </a:spcBef>
              <a:spcAft>
                <a:spcPts val="0"/>
              </a:spcAft>
              <a:buSzPts val="3000"/>
              <a:buFont typeface="Raleway"/>
              <a:buNone/>
              <a:defRPr sz="3000">
                <a:latin typeface="Raleway"/>
                <a:ea typeface="Raleway"/>
                <a:cs typeface="Raleway"/>
                <a:sym typeface="Raleway"/>
              </a:defRPr>
            </a:lvl6pPr>
            <a:lvl7pPr lvl="6" rtl="0" algn="ctr">
              <a:spcBef>
                <a:spcPts val="0"/>
              </a:spcBef>
              <a:spcAft>
                <a:spcPts val="0"/>
              </a:spcAft>
              <a:buSzPts val="3000"/>
              <a:buFont typeface="Raleway"/>
              <a:buNone/>
              <a:defRPr sz="3000">
                <a:latin typeface="Raleway"/>
                <a:ea typeface="Raleway"/>
                <a:cs typeface="Raleway"/>
                <a:sym typeface="Raleway"/>
              </a:defRPr>
            </a:lvl7pPr>
            <a:lvl8pPr lvl="7" rtl="0" algn="ctr">
              <a:spcBef>
                <a:spcPts val="0"/>
              </a:spcBef>
              <a:spcAft>
                <a:spcPts val="0"/>
              </a:spcAft>
              <a:buSzPts val="3000"/>
              <a:buFont typeface="Raleway"/>
              <a:buNone/>
              <a:defRPr sz="3000">
                <a:latin typeface="Raleway"/>
                <a:ea typeface="Raleway"/>
                <a:cs typeface="Raleway"/>
                <a:sym typeface="Raleway"/>
              </a:defRPr>
            </a:lvl8pPr>
            <a:lvl9pPr lvl="8" rtl="0" algn="ctr">
              <a:spcBef>
                <a:spcPts val="0"/>
              </a:spcBef>
              <a:spcAft>
                <a:spcPts val="0"/>
              </a:spcAft>
              <a:buSzPts val="3000"/>
              <a:buFont typeface="Raleway"/>
              <a:buNone/>
              <a:defRPr sz="3000">
                <a:latin typeface="Raleway"/>
                <a:ea typeface="Raleway"/>
                <a:cs typeface="Raleway"/>
                <a:sym typeface="Raleway"/>
              </a:defRPr>
            </a:lvl9pPr>
          </a:lstStyle>
          <a:p/>
        </p:txBody>
      </p:sp>
      <p:sp>
        <p:nvSpPr>
          <p:cNvPr id="16" name="Shape 16"/>
          <p:cNvSpPr txBox="1"/>
          <p:nvPr>
            <p:ph idx="1" type="subTitle"/>
          </p:nvPr>
        </p:nvSpPr>
        <p:spPr>
          <a:xfrm>
            <a:off x="1501200" y="3405746"/>
            <a:ext cx="6141600" cy="1046400"/>
          </a:xfrm>
          <a:prstGeom prst="rect">
            <a:avLst/>
          </a:prstGeom>
        </p:spPr>
        <p:txBody>
          <a:bodyPr anchorCtr="0" anchor="t" bIns="91425" lIns="91425" spcFirstLastPara="1" rIns="91425" wrap="square" tIns="91425"/>
          <a:lstStyle>
            <a:lvl1pPr lvl="0" rtl="0" algn="ctr">
              <a:spcBef>
                <a:spcPts val="0"/>
              </a:spcBef>
              <a:spcAft>
                <a:spcPts val="0"/>
              </a:spcAft>
              <a:buSzPts val="1800"/>
              <a:buFont typeface="Homemade Apple"/>
              <a:buNone/>
              <a:defRPr sz="1800">
                <a:latin typeface="Homemade Apple"/>
                <a:ea typeface="Homemade Apple"/>
                <a:cs typeface="Homemade Apple"/>
                <a:sym typeface="Homemade Apple"/>
              </a:defRPr>
            </a:lvl1pPr>
            <a:lvl2pPr lvl="1" rtl="0" algn="ctr">
              <a:spcBef>
                <a:spcPts val="0"/>
              </a:spcBef>
              <a:spcAft>
                <a:spcPts val="0"/>
              </a:spcAft>
              <a:buSzPts val="1800"/>
              <a:buFont typeface="Homemade Apple"/>
              <a:buNone/>
              <a:defRPr sz="1800">
                <a:latin typeface="Homemade Apple"/>
                <a:ea typeface="Homemade Apple"/>
                <a:cs typeface="Homemade Apple"/>
                <a:sym typeface="Homemade Apple"/>
              </a:defRPr>
            </a:lvl2pPr>
            <a:lvl3pPr lvl="2" rtl="0" algn="ctr">
              <a:spcBef>
                <a:spcPts val="0"/>
              </a:spcBef>
              <a:spcAft>
                <a:spcPts val="0"/>
              </a:spcAft>
              <a:buSzPts val="1800"/>
              <a:buFont typeface="Homemade Apple"/>
              <a:buNone/>
              <a:defRPr sz="1800">
                <a:latin typeface="Homemade Apple"/>
                <a:ea typeface="Homemade Apple"/>
                <a:cs typeface="Homemade Apple"/>
                <a:sym typeface="Homemade Apple"/>
              </a:defRPr>
            </a:lvl3pPr>
            <a:lvl4pPr lvl="3" rtl="0" algn="ctr">
              <a:spcBef>
                <a:spcPts val="0"/>
              </a:spcBef>
              <a:spcAft>
                <a:spcPts val="0"/>
              </a:spcAft>
              <a:buSzPts val="1800"/>
              <a:buFont typeface="Homemade Apple"/>
              <a:buNone/>
              <a:defRPr>
                <a:latin typeface="Homemade Apple"/>
                <a:ea typeface="Homemade Apple"/>
                <a:cs typeface="Homemade Apple"/>
                <a:sym typeface="Homemade Apple"/>
              </a:defRPr>
            </a:lvl4pPr>
            <a:lvl5pPr lvl="4" rtl="0" algn="ctr">
              <a:spcBef>
                <a:spcPts val="0"/>
              </a:spcBef>
              <a:spcAft>
                <a:spcPts val="0"/>
              </a:spcAft>
              <a:buSzPts val="1800"/>
              <a:buFont typeface="Homemade Apple"/>
              <a:buNone/>
              <a:defRPr>
                <a:latin typeface="Homemade Apple"/>
                <a:ea typeface="Homemade Apple"/>
                <a:cs typeface="Homemade Apple"/>
                <a:sym typeface="Homemade Apple"/>
              </a:defRPr>
            </a:lvl5pPr>
            <a:lvl6pPr lvl="5" rtl="0" algn="ctr">
              <a:spcBef>
                <a:spcPts val="0"/>
              </a:spcBef>
              <a:spcAft>
                <a:spcPts val="0"/>
              </a:spcAft>
              <a:buSzPts val="1800"/>
              <a:buFont typeface="Homemade Apple"/>
              <a:buNone/>
              <a:defRPr>
                <a:latin typeface="Homemade Apple"/>
                <a:ea typeface="Homemade Apple"/>
                <a:cs typeface="Homemade Apple"/>
                <a:sym typeface="Homemade Apple"/>
              </a:defRPr>
            </a:lvl6pPr>
            <a:lvl7pPr lvl="6" rtl="0" algn="ctr">
              <a:spcBef>
                <a:spcPts val="0"/>
              </a:spcBef>
              <a:spcAft>
                <a:spcPts val="0"/>
              </a:spcAft>
              <a:buSzPts val="1800"/>
              <a:buFont typeface="Homemade Apple"/>
              <a:buNone/>
              <a:defRPr>
                <a:latin typeface="Homemade Apple"/>
                <a:ea typeface="Homemade Apple"/>
                <a:cs typeface="Homemade Apple"/>
                <a:sym typeface="Homemade Apple"/>
              </a:defRPr>
            </a:lvl7pPr>
            <a:lvl8pPr lvl="7" rtl="0" algn="ctr">
              <a:spcBef>
                <a:spcPts val="0"/>
              </a:spcBef>
              <a:spcAft>
                <a:spcPts val="0"/>
              </a:spcAft>
              <a:buSzPts val="1800"/>
              <a:buFont typeface="Homemade Apple"/>
              <a:buNone/>
              <a:defRPr>
                <a:latin typeface="Homemade Apple"/>
                <a:ea typeface="Homemade Apple"/>
                <a:cs typeface="Homemade Apple"/>
                <a:sym typeface="Homemade Apple"/>
              </a:defRPr>
            </a:lvl8pPr>
            <a:lvl9pPr lvl="8" rtl="0" algn="ctr">
              <a:spcBef>
                <a:spcPts val="0"/>
              </a:spcBef>
              <a:spcAft>
                <a:spcPts val="0"/>
              </a:spcAft>
              <a:buSzPts val="1800"/>
              <a:buFont typeface="Homemade Apple"/>
              <a:buNone/>
              <a:defRPr>
                <a:latin typeface="Homemade Apple"/>
                <a:ea typeface="Homemade Apple"/>
                <a:cs typeface="Homemade Apple"/>
                <a:sym typeface="Homemade Appl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Quote">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Shape 18"/>
          <p:cNvSpPr/>
          <p:nvPr/>
        </p:nvSpPr>
        <p:spPr>
          <a:xfrm>
            <a:off x="-125" y="0"/>
            <a:ext cx="9144000" cy="6873300"/>
          </a:xfrm>
          <a:prstGeom prst="rect">
            <a:avLst/>
          </a:prstGeom>
          <a:solidFill>
            <a:srgbClr val="021526">
              <a:alpha val="1500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 name="Shape 19"/>
          <p:cNvSpPr/>
          <p:nvPr/>
        </p:nvSpPr>
        <p:spPr>
          <a:xfrm>
            <a:off x="263700" y="250350"/>
            <a:ext cx="8616600" cy="6357300"/>
          </a:xfrm>
          <a:prstGeom prst="rect">
            <a:avLst/>
          </a:prstGeom>
          <a:noFill/>
          <a:ln cap="flat" cmpd="sng" w="38100">
            <a:solidFill>
              <a:srgbClr val="FFFFFF"/>
            </a:solidFill>
            <a:prstDash val="solid"/>
            <a:miter lim="8000"/>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 name="Shape 20"/>
          <p:cNvSpPr/>
          <p:nvPr/>
        </p:nvSpPr>
        <p:spPr>
          <a:xfrm>
            <a:off x="3989771" y="2012475"/>
            <a:ext cx="1164459" cy="917329"/>
          </a:xfrm>
          <a:prstGeom prst="rect">
            <a:avLst/>
          </a:prstGeom>
        </p:spPr>
        <p:txBody>
          <a:bodyPr>
            <a:prstTxWarp prst="textPlain"/>
          </a:bodyPr>
          <a:lstStyle/>
          <a:p>
            <a:pPr lvl="0" algn="ctr"/>
            <a:r>
              <a:rPr b="1" i="0">
                <a:ln>
                  <a:noFill/>
                </a:ln>
                <a:solidFill>
                  <a:srgbClr val="20124D">
                    <a:alpha val="28459"/>
                  </a:srgbClr>
                </a:solidFill>
                <a:latin typeface="Arial"/>
              </a:rPr>
              <a:t>“</a:t>
            </a:r>
          </a:p>
        </p:txBody>
      </p:sp>
      <p:sp>
        <p:nvSpPr>
          <p:cNvPr id="21" name="Shape 21"/>
          <p:cNvSpPr txBox="1"/>
          <p:nvPr>
            <p:ph idx="1" type="body"/>
          </p:nvPr>
        </p:nvSpPr>
        <p:spPr>
          <a:xfrm>
            <a:off x="1643400" y="2465700"/>
            <a:ext cx="5857200" cy="3892800"/>
          </a:xfrm>
          <a:prstGeom prst="rect">
            <a:avLst/>
          </a:prstGeom>
        </p:spPr>
        <p:txBody>
          <a:bodyPr anchorCtr="0" anchor="t" bIns="91425" lIns="91425" spcFirstLastPara="1" rIns="91425" wrap="square" tIns="91425"/>
          <a:lstStyle>
            <a:lvl1pPr indent="-381000" lvl="0" marL="457200" rtl="0" algn="ctr">
              <a:lnSpc>
                <a:spcPct val="115000"/>
              </a:lnSpc>
              <a:spcBef>
                <a:spcPts val="600"/>
              </a:spcBef>
              <a:spcAft>
                <a:spcPts val="0"/>
              </a:spcAft>
              <a:buSzPts val="2400"/>
              <a:buFont typeface="Homemade Apple"/>
              <a:buChar char="✘"/>
              <a:defRPr sz="2400">
                <a:latin typeface="Homemade Apple"/>
                <a:ea typeface="Homemade Apple"/>
                <a:cs typeface="Homemade Apple"/>
                <a:sym typeface="Homemade Apple"/>
              </a:defRPr>
            </a:lvl1pPr>
            <a:lvl2pPr indent="-381000" lvl="1" marL="914400" rtl="0" algn="ctr">
              <a:lnSpc>
                <a:spcPct val="115000"/>
              </a:lnSpc>
              <a:spcBef>
                <a:spcPts val="0"/>
              </a:spcBef>
              <a:spcAft>
                <a:spcPts val="0"/>
              </a:spcAft>
              <a:buSzPts val="2400"/>
              <a:buFont typeface="Homemade Apple"/>
              <a:buChar char="○"/>
              <a:defRPr>
                <a:latin typeface="Homemade Apple"/>
                <a:ea typeface="Homemade Apple"/>
                <a:cs typeface="Homemade Apple"/>
                <a:sym typeface="Homemade Apple"/>
              </a:defRPr>
            </a:lvl2pPr>
            <a:lvl3pPr indent="-381000" lvl="2" marL="1371600" rtl="0" algn="ctr">
              <a:lnSpc>
                <a:spcPct val="115000"/>
              </a:lnSpc>
              <a:spcBef>
                <a:spcPts val="0"/>
              </a:spcBef>
              <a:spcAft>
                <a:spcPts val="0"/>
              </a:spcAft>
              <a:buSzPts val="2400"/>
              <a:buFont typeface="Homemade Apple"/>
              <a:buChar char="■"/>
              <a:defRPr>
                <a:latin typeface="Homemade Apple"/>
                <a:ea typeface="Homemade Apple"/>
                <a:cs typeface="Homemade Apple"/>
                <a:sym typeface="Homemade Apple"/>
              </a:defRPr>
            </a:lvl3pPr>
            <a:lvl4pPr indent="-381000" lvl="3" marL="1828800" rtl="0" algn="ctr">
              <a:lnSpc>
                <a:spcPct val="115000"/>
              </a:lnSpc>
              <a:spcBef>
                <a:spcPts val="0"/>
              </a:spcBef>
              <a:spcAft>
                <a:spcPts val="0"/>
              </a:spcAft>
              <a:buSzPts val="2400"/>
              <a:buFont typeface="Homemade Apple"/>
              <a:buChar char="●"/>
              <a:defRPr sz="2400">
                <a:latin typeface="Homemade Apple"/>
                <a:ea typeface="Homemade Apple"/>
                <a:cs typeface="Homemade Apple"/>
                <a:sym typeface="Homemade Apple"/>
              </a:defRPr>
            </a:lvl4pPr>
            <a:lvl5pPr indent="-381000" lvl="4" marL="2286000" rtl="0" algn="ctr">
              <a:lnSpc>
                <a:spcPct val="115000"/>
              </a:lnSpc>
              <a:spcBef>
                <a:spcPts val="0"/>
              </a:spcBef>
              <a:spcAft>
                <a:spcPts val="0"/>
              </a:spcAft>
              <a:buSzPts val="2400"/>
              <a:buFont typeface="Homemade Apple"/>
              <a:buChar char="○"/>
              <a:defRPr sz="2400">
                <a:latin typeface="Homemade Apple"/>
                <a:ea typeface="Homemade Apple"/>
                <a:cs typeface="Homemade Apple"/>
                <a:sym typeface="Homemade Apple"/>
              </a:defRPr>
            </a:lvl5pPr>
            <a:lvl6pPr indent="-381000" lvl="5" marL="2743200" rtl="0" algn="ctr">
              <a:lnSpc>
                <a:spcPct val="115000"/>
              </a:lnSpc>
              <a:spcBef>
                <a:spcPts val="0"/>
              </a:spcBef>
              <a:spcAft>
                <a:spcPts val="0"/>
              </a:spcAft>
              <a:buSzPts val="2400"/>
              <a:buFont typeface="Homemade Apple"/>
              <a:buChar char="■"/>
              <a:defRPr sz="2400">
                <a:latin typeface="Homemade Apple"/>
                <a:ea typeface="Homemade Apple"/>
                <a:cs typeface="Homemade Apple"/>
                <a:sym typeface="Homemade Apple"/>
              </a:defRPr>
            </a:lvl6pPr>
            <a:lvl7pPr indent="-381000" lvl="6" marL="3200400" rtl="0" algn="ctr">
              <a:lnSpc>
                <a:spcPct val="115000"/>
              </a:lnSpc>
              <a:spcBef>
                <a:spcPts val="0"/>
              </a:spcBef>
              <a:spcAft>
                <a:spcPts val="0"/>
              </a:spcAft>
              <a:buSzPts val="2400"/>
              <a:buFont typeface="Homemade Apple"/>
              <a:buChar char="●"/>
              <a:defRPr sz="2400">
                <a:latin typeface="Homemade Apple"/>
                <a:ea typeface="Homemade Apple"/>
                <a:cs typeface="Homemade Apple"/>
                <a:sym typeface="Homemade Apple"/>
              </a:defRPr>
            </a:lvl7pPr>
            <a:lvl8pPr indent="-381000" lvl="7" marL="3657600" rtl="0" algn="ctr">
              <a:lnSpc>
                <a:spcPct val="115000"/>
              </a:lnSpc>
              <a:spcBef>
                <a:spcPts val="0"/>
              </a:spcBef>
              <a:spcAft>
                <a:spcPts val="0"/>
              </a:spcAft>
              <a:buSzPts val="2400"/>
              <a:buFont typeface="Homemade Apple"/>
              <a:buChar char="○"/>
              <a:defRPr sz="2400">
                <a:latin typeface="Homemade Apple"/>
                <a:ea typeface="Homemade Apple"/>
                <a:cs typeface="Homemade Apple"/>
                <a:sym typeface="Homemade Apple"/>
              </a:defRPr>
            </a:lvl8pPr>
            <a:lvl9pPr indent="-381000" lvl="8" marL="4114800" algn="ctr">
              <a:lnSpc>
                <a:spcPct val="115000"/>
              </a:lnSpc>
              <a:spcBef>
                <a:spcPts val="0"/>
              </a:spcBef>
              <a:spcAft>
                <a:spcPts val="0"/>
              </a:spcAft>
              <a:buSzPts val="2400"/>
              <a:buFont typeface="Homemade Apple"/>
              <a:buChar char="■"/>
              <a:defRPr sz="2400">
                <a:latin typeface="Homemade Apple"/>
                <a:ea typeface="Homemade Apple"/>
                <a:cs typeface="Homemade Apple"/>
                <a:sym typeface="Homemade Appl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 1 column">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Shape 23"/>
          <p:cNvSpPr/>
          <p:nvPr/>
        </p:nvSpPr>
        <p:spPr>
          <a:xfrm>
            <a:off x="-125" y="0"/>
            <a:ext cx="9144000" cy="6873300"/>
          </a:xfrm>
          <a:prstGeom prst="rect">
            <a:avLst/>
          </a:prstGeom>
          <a:solidFill>
            <a:srgbClr val="021526">
              <a:alpha val="3769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 name="Shape 24"/>
          <p:cNvSpPr/>
          <p:nvPr/>
        </p:nvSpPr>
        <p:spPr>
          <a:xfrm>
            <a:off x="263700" y="250350"/>
            <a:ext cx="8616600" cy="6357300"/>
          </a:xfrm>
          <a:prstGeom prst="rect">
            <a:avLst/>
          </a:prstGeom>
          <a:noFill/>
          <a:ln cap="flat" cmpd="sng" w="38100">
            <a:solidFill>
              <a:srgbClr val="FFFFFF"/>
            </a:solidFill>
            <a:prstDash val="solid"/>
            <a:miter lim="8000"/>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 name="Shape 25"/>
          <p:cNvSpPr txBox="1"/>
          <p:nvPr>
            <p:ph type="title"/>
          </p:nvPr>
        </p:nvSpPr>
        <p:spPr>
          <a:xfrm>
            <a:off x="782850" y="274650"/>
            <a:ext cx="7578300" cy="1545000"/>
          </a:xfrm>
          <a:prstGeom prst="rect">
            <a:avLst/>
          </a:prstGeom>
        </p:spPr>
        <p:txBody>
          <a:bodyPr anchorCtr="0" anchor="ctr" bIns="91425" lIns="91425" spcFirstLastPara="1" rIns="91425" wrap="square" tIns="91425"/>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26" name="Shape 26"/>
          <p:cNvSpPr txBox="1"/>
          <p:nvPr>
            <p:ph idx="1" type="body"/>
          </p:nvPr>
        </p:nvSpPr>
        <p:spPr>
          <a:xfrm>
            <a:off x="1146000" y="1819625"/>
            <a:ext cx="6852000" cy="4319700"/>
          </a:xfrm>
          <a:prstGeom prst="rect">
            <a:avLst/>
          </a:prstGeom>
        </p:spPr>
        <p:txBody>
          <a:bodyPr anchorCtr="0" anchor="t" bIns="91425" lIns="91425" spcFirstLastPara="1" rIns="91425" wrap="square" tIns="91425"/>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 2 columns">
    <p:bg>
      <p:bgPr>
        <a:blipFill>
          <a:blip r:embed="rId2">
            <a:alphaModFix/>
          </a:blip>
          <a:stretch>
            <a:fillRect/>
          </a:stretch>
        </a:blipFill>
      </p:bgPr>
    </p:bg>
    <p:spTree>
      <p:nvGrpSpPr>
        <p:cNvPr id="27" name="Shape 27"/>
        <p:cNvGrpSpPr/>
        <p:nvPr/>
      </p:nvGrpSpPr>
      <p:grpSpPr>
        <a:xfrm>
          <a:off x="0" y="0"/>
          <a:ext cx="0" cy="0"/>
          <a:chOff x="0" y="0"/>
          <a:chExt cx="0" cy="0"/>
        </a:xfrm>
      </p:grpSpPr>
      <p:sp>
        <p:nvSpPr>
          <p:cNvPr id="28" name="Shape 28"/>
          <p:cNvSpPr/>
          <p:nvPr/>
        </p:nvSpPr>
        <p:spPr>
          <a:xfrm>
            <a:off x="-125" y="0"/>
            <a:ext cx="9144000" cy="6873300"/>
          </a:xfrm>
          <a:prstGeom prst="rect">
            <a:avLst/>
          </a:prstGeom>
          <a:solidFill>
            <a:srgbClr val="021526">
              <a:alpha val="3769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 name="Shape 29"/>
          <p:cNvSpPr/>
          <p:nvPr/>
        </p:nvSpPr>
        <p:spPr>
          <a:xfrm>
            <a:off x="263700" y="250350"/>
            <a:ext cx="8616600" cy="6357300"/>
          </a:xfrm>
          <a:prstGeom prst="rect">
            <a:avLst/>
          </a:prstGeom>
          <a:noFill/>
          <a:ln cap="flat" cmpd="sng" w="38100">
            <a:solidFill>
              <a:srgbClr val="FFFFFF"/>
            </a:solidFill>
            <a:prstDash val="solid"/>
            <a:miter lim="8000"/>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 name="Shape 30"/>
          <p:cNvSpPr txBox="1"/>
          <p:nvPr>
            <p:ph type="title"/>
          </p:nvPr>
        </p:nvSpPr>
        <p:spPr>
          <a:xfrm>
            <a:off x="782850" y="274650"/>
            <a:ext cx="7578300" cy="1545000"/>
          </a:xfrm>
          <a:prstGeom prst="rect">
            <a:avLst/>
          </a:prstGeom>
        </p:spPr>
        <p:txBody>
          <a:bodyPr anchorCtr="0" anchor="ctr" bIns="91425" lIns="91425" spcFirstLastPara="1" rIns="91425" wrap="square" tIns="91425"/>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31" name="Shape 31"/>
          <p:cNvSpPr txBox="1"/>
          <p:nvPr>
            <p:ph idx="1" type="body"/>
          </p:nvPr>
        </p:nvSpPr>
        <p:spPr>
          <a:xfrm>
            <a:off x="1050522" y="1819650"/>
            <a:ext cx="3418500" cy="4748100"/>
          </a:xfrm>
          <a:prstGeom prst="rect">
            <a:avLst/>
          </a:prstGeom>
        </p:spPr>
        <p:txBody>
          <a:bodyPr anchorCtr="0" anchor="t" bIns="91425" lIns="91425" spcFirstLastPara="1" rIns="91425" wrap="square" tIns="91425"/>
          <a:lstStyle>
            <a:lvl1pPr indent="-381000" lvl="0" marL="457200">
              <a:spcBef>
                <a:spcPts val="600"/>
              </a:spcBef>
              <a:spcAft>
                <a:spcPts val="0"/>
              </a:spcAft>
              <a:buSzPts val="2400"/>
              <a:buChar char="✘"/>
              <a:defRPr sz="2400"/>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sz="2400"/>
            </a:lvl4pPr>
            <a:lvl5pPr indent="-381000" lvl="4" marL="2286000">
              <a:spcBef>
                <a:spcPts val="0"/>
              </a:spcBef>
              <a:spcAft>
                <a:spcPts val="0"/>
              </a:spcAft>
              <a:buSzPts val="2400"/>
              <a:buChar char="○"/>
              <a:defRPr sz="2400"/>
            </a:lvl5pPr>
            <a:lvl6pPr indent="-381000" lvl="5" marL="2743200">
              <a:spcBef>
                <a:spcPts val="0"/>
              </a:spcBef>
              <a:spcAft>
                <a:spcPts val="0"/>
              </a:spcAft>
              <a:buSzPts val="2400"/>
              <a:buChar char="■"/>
              <a:defRPr sz="2400"/>
            </a:lvl6pPr>
            <a:lvl7pPr indent="-381000" lvl="6" marL="3200400">
              <a:spcBef>
                <a:spcPts val="0"/>
              </a:spcBef>
              <a:spcAft>
                <a:spcPts val="0"/>
              </a:spcAft>
              <a:buSzPts val="2400"/>
              <a:buChar char="●"/>
              <a:defRPr sz="2400"/>
            </a:lvl7pPr>
            <a:lvl8pPr indent="-381000" lvl="7" marL="3657600">
              <a:spcBef>
                <a:spcPts val="0"/>
              </a:spcBef>
              <a:spcAft>
                <a:spcPts val="0"/>
              </a:spcAft>
              <a:buSzPts val="2400"/>
              <a:buChar char="○"/>
              <a:defRPr sz="2400"/>
            </a:lvl8pPr>
            <a:lvl9pPr indent="-381000" lvl="8" marL="4114800">
              <a:spcBef>
                <a:spcPts val="0"/>
              </a:spcBef>
              <a:spcAft>
                <a:spcPts val="0"/>
              </a:spcAft>
              <a:buSzPts val="2400"/>
              <a:buChar char="■"/>
              <a:defRPr sz="2400"/>
            </a:lvl9pPr>
          </a:lstStyle>
          <a:p/>
        </p:txBody>
      </p:sp>
      <p:sp>
        <p:nvSpPr>
          <p:cNvPr id="32" name="Shape 32"/>
          <p:cNvSpPr txBox="1"/>
          <p:nvPr>
            <p:ph idx="2" type="body"/>
          </p:nvPr>
        </p:nvSpPr>
        <p:spPr>
          <a:xfrm>
            <a:off x="4674979" y="1819650"/>
            <a:ext cx="3418500" cy="4748100"/>
          </a:xfrm>
          <a:prstGeom prst="rect">
            <a:avLst/>
          </a:prstGeom>
        </p:spPr>
        <p:txBody>
          <a:bodyPr anchorCtr="0" anchor="t" bIns="91425" lIns="91425" spcFirstLastPara="1" rIns="91425" wrap="square" tIns="91425"/>
          <a:lstStyle>
            <a:lvl1pPr indent="-381000" lvl="0" marL="457200">
              <a:spcBef>
                <a:spcPts val="600"/>
              </a:spcBef>
              <a:spcAft>
                <a:spcPts val="0"/>
              </a:spcAft>
              <a:buSzPts val="2400"/>
              <a:buChar char="✘"/>
              <a:defRPr sz="2400"/>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sz="2400"/>
            </a:lvl4pPr>
            <a:lvl5pPr indent="-381000" lvl="4" marL="2286000">
              <a:spcBef>
                <a:spcPts val="0"/>
              </a:spcBef>
              <a:spcAft>
                <a:spcPts val="0"/>
              </a:spcAft>
              <a:buSzPts val="2400"/>
              <a:buChar char="○"/>
              <a:defRPr sz="2400"/>
            </a:lvl5pPr>
            <a:lvl6pPr indent="-381000" lvl="5" marL="2743200">
              <a:spcBef>
                <a:spcPts val="0"/>
              </a:spcBef>
              <a:spcAft>
                <a:spcPts val="0"/>
              </a:spcAft>
              <a:buSzPts val="2400"/>
              <a:buChar char="■"/>
              <a:defRPr sz="2400"/>
            </a:lvl6pPr>
            <a:lvl7pPr indent="-381000" lvl="6" marL="3200400">
              <a:spcBef>
                <a:spcPts val="0"/>
              </a:spcBef>
              <a:spcAft>
                <a:spcPts val="0"/>
              </a:spcAft>
              <a:buSzPts val="2400"/>
              <a:buChar char="●"/>
              <a:defRPr sz="2400"/>
            </a:lvl7pPr>
            <a:lvl8pPr indent="-381000" lvl="7" marL="3657600">
              <a:spcBef>
                <a:spcPts val="0"/>
              </a:spcBef>
              <a:spcAft>
                <a:spcPts val="0"/>
              </a:spcAft>
              <a:buSzPts val="2400"/>
              <a:buChar char="○"/>
              <a:defRPr sz="2400"/>
            </a:lvl8pPr>
            <a:lvl9pPr indent="-381000" lvl="8" marL="4114800">
              <a:spcBef>
                <a:spcPts val="0"/>
              </a:spcBef>
              <a:spcAft>
                <a:spcPts val="0"/>
              </a:spcAft>
              <a:buSzPts val="2400"/>
              <a:buChar char="■"/>
              <a:defRPr sz="24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 3 columns">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Shape 34"/>
          <p:cNvSpPr/>
          <p:nvPr/>
        </p:nvSpPr>
        <p:spPr>
          <a:xfrm>
            <a:off x="-125" y="0"/>
            <a:ext cx="9144000" cy="6873300"/>
          </a:xfrm>
          <a:prstGeom prst="rect">
            <a:avLst/>
          </a:prstGeom>
          <a:solidFill>
            <a:srgbClr val="021526">
              <a:alpha val="3769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 name="Shape 35"/>
          <p:cNvSpPr/>
          <p:nvPr/>
        </p:nvSpPr>
        <p:spPr>
          <a:xfrm>
            <a:off x="263700" y="250350"/>
            <a:ext cx="8616600" cy="6357300"/>
          </a:xfrm>
          <a:prstGeom prst="rect">
            <a:avLst/>
          </a:prstGeom>
          <a:noFill/>
          <a:ln cap="flat" cmpd="sng" w="38100">
            <a:solidFill>
              <a:srgbClr val="FFFFFF"/>
            </a:solidFill>
            <a:prstDash val="solid"/>
            <a:miter lim="8000"/>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 name="Shape 36"/>
          <p:cNvSpPr txBox="1"/>
          <p:nvPr>
            <p:ph type="title"/>
          </p:nvPr>
        </p:nvSpPr>
        <p:spPr>
          <a:xfrm>
            <a:off x="782850" y="274650"/>
            <a:ext cx="7578300" cy="1545000"/>
          </a:xfrm>
          <a:prstGeom prst="rect">
            <a:avLst/>
          </a:prstGeom>
        </p:spPr>
        <p:txBody>
          <a:bodyPr anchorCtr="0" anchor="ctr" bIns="91425" lIns="91425" spcFirstLastPara="1" rIns="91425" wrap="square" tIns="91425"/>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37" name="Shape 37"/>
          <p:cNvSpPr txBox="1"/>
          <p:nvPr>
            <p:ph idx="1" type="body"/>
          </p:nvPr>
        </p:nvSpPr>
        <p:spPr>
          <a:xfrm>
            <a:off x="706500" y="1819650"/>
            <a:ext cx="2491800" cy="43962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38" name="Shape 38"/>
          <p:cNvSpPr txBox="1"/>
          <p:nvPr>
            <p:ph idx="2" type="body"/>
          </p:nvPr>
        </p:nvSpPr>
        <p:spPr>
          <a:xfrm>
            <a:off x="3326102" y="1819650"/>
            <a:ext cx="2491800" cy="43962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39" name="Shape 39"/>
          <p:cNvSpPr txBox="1"/>
          <p:nvPr>
            <p:ph idx="3" type="body"/>
          </p:nvPr>
        </p:nvSpPr>
        <p:spPr>
          <a:xfrm>
            <a:off x="5945703" y="1819650"/>
            <a:ext cx="2491800" cy="43962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bg>
      <p:bgPr>
        <a:blipFill>
          <a:blip r:embed="rId2">
            <a:alphaModFix/>
          </a:blip>
          <a:stretch>
            <a:fillRect/>
          </a:stretch>
        </a:blipFill>
      </p:bgPr>
    </p:bg>
    <p:spTree>
      <p:nvGrpSpPr>
        <p:cNvPr id="40" name="Shape 40"/>
        <p:cNvGrpSpPr/>
        <p:nvPr/>
      </p:nvGrpSpPr>
      <p:grpSpPr>
        <a:xfrm>
          <a:off x="0" y="0"/>
          <a:ext cx="0" cy="0"/>
          <a:chOff x="0" y="0"/>
          <a:chExt cx="0" cy="0"/>
        </a:xfrm>
      </p:grpSpPr>
      <p:sp>
        <p:nvSpPr>
          <p:cNvPr id="41" name="Shape 41"/>
          <p:cNvSpPr/>
          <p:nvPr/>
        </p:nvSpPr>
        <p:spPr>
          <a:xfrm>
            <a:off x="-125" y="0"/>
            <a:ext cx="9144000" cy="6873300"/>
          </a:xfrm>
          <a:prstGeom prst="rect">
            <a:avLst/>
          </a:prstGeom>
          <a:solidFill>
            <a:srgbClr val="021526">
              <a:alpha val="1500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 name="Shape 42"/>
          <p:cNvSpPr/>
          <p:nvPr/>
        </p:nvSpPr>
        <p:spPr>
          <a:xfrm>
            <a:off x="263700" y="250350"/>
            <a:ext cx="8616600" cy="6357300"/>
          </a:xfrm>
          <a:prstGeom prst="rect">
            <a:avLst/>
          </a:prstGeom>
          <a:noFill/>
          <a:ln cap="flat" cmpd="sng" w="38100">
            <a:solidFill>
              <a:srgbClr val="FFFFFF"/>
            </a:solidFill>
            <a:prstDash val="solid"/>
            <a:miter lim="8000"/>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 name="Shape 43"/>
          <p:cNvSpPr txBox="1"/>
          <p:nvPr>
            <p:ph type="title"/>
          </p:nvPr>
        </p:nvSpPr>
        <p:spPr>
          <a:xfrm>
            <a:off x="782850" y="274650"/>
            <a:ext cx="7578300" cy="1545000"/>
          </a:xfrm>
          <a:prstGeom prst="rect">
            <a:avLst/>
          </a:prstGeom>
        </p:spPr>
        <p:txBody>
          <a:bodyPr anchorCtr="0" anchor="ctr" bIns="91425" lIns="91425" spcFirstLastPara="1" rIns="91425" wrap="square" tIns="91425"/>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bg>
      <p:bgPr>
        <a:blipFill>
          <a:blip r:embed="rId2">
            <a:alphaModFix/>
          </a:blip>
          <a:stretch>
            <a:fillRect/>
          </a:stretch>
        </a:blipFill>
      </p:bgPr>
    </p:bg>
    <p:spTree>
      <p:nvGrpSpPr>
        <p:cNvPr id="44" name="Shape 44"/>
        <p:cNvGrpSpPr/>
        <p:nvPr/>
      </p:nvGrpSpPr>
      <p:grpSpPr>
        <a:xfrm>
          <a:off x="0" y="0"/>
          <a:ext cx="0" cy="0"/>
          <a:chOff x="0" y="0"/>
          <a:chExt cx="0" cy="0"/>
        </a:xfrm>
      </p:grpSpPr>
      <p:sp>
        <p:nvSpPr>
          <p:cNvPr id="45" name="Shape 45"/>
          <p:cNvSpPr/>
          <p:nvPr/>
        </p:nvSpPr>
        <p:spPr>
          <a:xfrm>
            <a:off x="-125" y="0"/>
            <a:ext cx="9144000" cy="6873300"/>
          </a:xfrm>
          <a:prstGeom prst="rect">
            <a:avLst/>
          </a:prstGeom>
          <a:solidFill>
            <a:srgbClr val="021526">
              <a:alpha val="1500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 name="Shape 46"/>
          <p:cNvSpPr/>
          <p:nvPr/>
        </p:nvSpPr>
        <p:spPr>
          <a:xfrm>
            <a:off x="263700" y="250350"/>
            <a:ext cx="8616600" cy="6357300"/>
          </a:xfrm>
          <a:prstGeom prst="rect">
            <a:avLst/>
          </a:prstGeom>
          <a:noFill/>
          <a:ln cap="flat" cmpd="sng" w="38100">
            <a:solidFill>
              <a:srgbClr val="FFFFFF"/>
            </a:solidFill>
            <a:prstDash val="solid"/>
            <a:miter lim="8000"/>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7" name="Shape 47"/>
          <p:cNvSpPr txBox="1"/>
          <p:nvPr>
            <p:ph idx="1" type="body"/>
          </p:nvPr>
        </p:nvSpPr>
        <p:spPr>
          <a:xfrm>
            <a:off x="457200" y="5875079"/>
            <a:ext cx="8229600" cy="692700"/>
          </a:xfrm>
          <a:prstGeom prst="rect">
            <a:avLst/>
          </a:prstGeom>
        </p:spPr>
        <p:txBody>
          <a:bodyPr anchorCtr="0" anchor="t" bIns="91425" lIns="91425" spcFirstLastPara="1" rIns="91425" wrap="square" tIns="91425"/>
          <a:lstStyle>
            <a:lvl1pPr indent="-228600" lvl="0" marL="457200" algn="ctr">
              <a:spcBef>
                <a:spcPts val="360"/>
              </a:spcBef>
              <a:spcAft>
                <a:spcPts val="0"/>
              </a:spcAft>
              <a:buSzPts val="1600"/>
              <a:buFont typeface="Homemade Apple"/>
              <a:buNone/>
              <a:defRPr sz="1600">
                <a:latin typeface="Homemade Apple"/>
                <a:ea typeface="Homemade Apple"/>
                <a:cs typeface="Homemade Apple"/>
                <a:sym typeface="Homemade Apple"/>
              </a:defRPr>
            </a:lvl1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Shape 49"/>
          <p:cNvSpPr/>
          <p:nvPr/>
        </p:nvSpPr>
        <p:spPr>
          <a:xfrm>
            <a:off x="-125" y="0"/>
            <a:ext cx="9144000" cy="6873300"/>
          </a:xfrm>
          <a:prstGeom prst="rect">
            <a:avLst/>
          </a:prstGeom>
          <a:solidFill>
            <a:srgbClr val="021526">
              <a:alpha val="3769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 name="Shape 50"/>
          <p:cNvSpPr/>
          <p:nvPr/>
        </p:nvSpPr>
        <p:spPr>
          <a:xfrm>
            <a:off x="263700" y="250350"/>
            <a:ext cx="8616600" cy="6357300"/>
          </a:xfrm>
          <a:prstGeom prst="rect">
            <a:avLst/>
          </a:prstGeom>
          <a:noFill/>
          <a:ln cap="flat" cmpd="sng" w="38100">
            <a:solidFill>
              <a:srgbClr val="FFFFFF"/>
            </a:solidFill>
            <a:prstDash val="solid"/>
            <a:miter lim="8000"/>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rgbClr val="000000"/>
        </a:solidFill>
      </p:bgPr>
    </p:bg>
    <p:spTree>
      <p:nvGrpSpPr>
        <p:cNvPr id="5" name="Shape 5"/>
        <p:cNvGrpSpPr/>
        <p:nvPr/>
      </p:nvGrpSpPr>
      <p:grpSpPr>
        <a:xfrm>
          <a:off x="0" y="0"/>
          <a:ext cx="0" cy="0"/>
          <a:chOff x="0" y="0"/>
          <a:chExt cx="0" cy="0"/>
        </a:xfrm>
      </p:grpSpPr>
      <p:sp>
        <p:nvSpPr>
          <p:cNvPr id="6" name="Shape 6"/>
          <p:cNvSpPr txBox="1"/>
          <p:nvPr>
            <p:ph type="title"/>
          </p:nvPr>
        </p:nvSpPr>
        <p:spPr>
          <a:xfrm>
            <a:off x="782850" y="274650"/>
            <a:ext cx="7578300" cy="1545000"/>
          </a:xfrm>
          <a:prstGeom prst="rect">
            <a:avLst/>
          </a:prstGeom>
          <a:noFill/>
          <a:ln>
            <a:noFill/>
          </a:ln>
        </p:spPr>
        <p:txBody>
          <a:bodyPr anchorCtr="0" anchor="ctr" bIns="91425" lIns="91425" spcFirstLastPara="1" rIns="91425" wrap="square" tIns="91425"/>
          <a:lstStyle>
            <a:lvl1pPr lvl="0" algn="ctr">
              <a:spcBef>
                <a:spcPts val="0"/>
              </a:spcBef>
              <a:spcAft>
                <a:spcPts val="0"/>
              </a:spcAft>
              <a:buClr>
                <a:srgbClr val="FFFFFF"/>
              </a:buClr>
              <a:buSzPts val="1800"/>
              <a:buFont typeface="Homemade Apple"/>
              <a:buNone/>
              <a:defRPr sz="1800">
                <a:solidFill>
                  <a:srgbClr val="FFFFFF"/>
                </a:solidFill>
                <a:latin typeface="Homemade Apple"/>
                <a:ea typeface="Homemade Apple"/>
                <a:cs typeface="Homemade Apple"/>
                <a:sym typeface="Homemade Apple"/>
              </a:defRPr>
            </a:lvl1pPr>
            <a:lvl2pPr lvl="1" algn="ctr">
              <a:spcBef>
                <a:spcPts val="0"/>
              </a:spcBef>
              <a:spcAft>
                <a:spcPts val="0"/>
              </a:spcAft>
              <a:buClr>
                <a:srgbClr val="FFFFFF"/>
              </a:buClr>
              <a:buSzPts val="1800"/>
              <a:buFont typeface="Homemade Apple"/>
              <a:buNone/>
              <a:defRPr sz="1800">
                <a:solidFill>
                  <a:srgbClr val="FFFFFF"/>
                </a:solidFill>
                <a:latin typeface="Homemade Apple"/>
                <a:ea typeface="Homemade Apple"/>
                <a:cs typeface="Homemade Apple"/>
                <a:sym typeface="Homemade Apple"/>
              </a:defRPr>
            </a:lvl2pPr>
            <a:lvl3pPr lvl="2" algn="ctr">
              <a:spcBef>
                <a:spcPts val="0"/>
              </a:spcBef>
              <a:spcAft>
                <a:spcPts val="0"/>
              </a:spcAft>
              <a:buClr>
                <a:srgbClr val="FFFFFF"/>
              </a:buClr>
              <a:buSzPts val="1800"/>
              <a:buFont typeface="Homemade Apple"/>
              <a:buNone/>
              <a:defRPr sz="1800">
                <a:solidFill>
                  <a:srgbClr val="FFFFFF"/>
                </a:solidFill>
                <a:latin typeface="Homemade Apple"/>
                <a:ea typeface="Homemade Apple"/>
                <a:cs typeface="Homemade Apple"/>
                <a:sym typeface="Homemade Apple"/>
              </a:defRPr>
            </a:lvl3pPr>
            <a:lvl4pPr lvl="3" algn="ctr">
              <a:spcBef>
                <a:spcPts val="0"/>
              </a:spcBef>
              <a:spcAft>
                <a:spcPts val="0"/>
              </a:spcAft>
              <a:buClr>
                <a:srgbClr val="FFFFFF"/>
              </a:buClr>
              <a:buSzPts val="1800"/>
              <a:buFont typeface="Homemade Apple"/>
              <a:buNone/>
              <a:defRPr sz="1800">
                <a:solidFill>
                  <a:srgbClr val="FFFFFF"/>
                </a:solidFill>
                <a:latin typeface="Homemade Apple"/>
                <a:ea typeface="Homemade Apple"/>
                <a:cs typeface="Homemade Apple"/>
                <a:sym typeface="Homemade Apple"/>
              </a:defRPr>
            </a:lvl4pPr>
            <a:lvl5pPr lvl="4" algn="ctr">
              <a:spcBef>
                <a:spcPts val="0"/>
              </a:spcBef>
              <a:spcAft>
                <a:spcPts val="0"/>
              </a:spcAft>
              <a:buClr>
                <a:srgbClr val="FFFFFF"/>
              </a:buClr>
              <a:buSzPts val="1800"/>
              <a:buFont typeface="Homemade Apple"/>
              <a:buNone/>
              <a:defRPr sz="1800">
                <a:solidFill>
                  <a:srgbClr val="FFFFFF"/>
                </a:solidFill>
                <a:latin typeface="Homemade Apple"/>
                <a:ea typeface="Homemade Apple"/>
                <a:cs typeface="Homemade Apple"/>
                <a:sym typeface="Homemade Apple"/>
              </a:defRPr>
            </a:lvl5pPr>
            <a:lvl6pPr lvl="5" algn="ctr">
              <a:spcBef>
                <a:spcPts val="0"/>
              </a:spcBef>
              <a:spcAft>
                <a:spcPts val="0"/>
              </a:spcAft>
              <a:buClr>
                <a:srgbClr val="FFFFFF"/>
              </a:buClr>
              <a:buSzPts val="1800"/>
              <a:buFont typeface="Homemade Apple"/>
              <a:buNone/>
              <a:defRPr sz="1800">
                <a:solidFill>
                  <a:srgbClr val="FFFFFF"/>
                </a:solidFill>
                <a:latin typeface="Homemade Apple"/>
                <a:ea typeface="Homemade Apple"/>
                <a:cs typeface="Homemade Apple"/>
                <a:sym typeface="Homemade Apple"/>
              </a:defRPr>
            </a:lvl6pPr>
            <a:lvl7pPr lvl="6" algn="ctr">
              <a:spcBef>
                <a:spcPts val="0"/>
              </a:spcBef>
              <a:spcAft>
                <a:spcPts val="0"/>
              </a:spcAft>
              <a:buClr>
                <a:srgbClr val="FFFFFF"/>
              </a:buClr>
              <a:buSzPts val="1800"/>
              <a:buFont typeface="Homemade Apple"/>
              <a:buNone/>
              <a:defRPr sz="1800">
                <a:solidFill>
                  <a:srgbClr val="FFFFFF"/>
                </a:solidFill>
                <a:latin typeface="Homemade Apple"/>
                <a:ea typeface="Homemade Apple"/>
                <a:cs typeface="Homemade Apple"/>
                <a:sym typeface="Homemade Apple"/>
              </a:defRPr>
            </a:lvl7pPr>
            <a:lvl8pPr lvl="7" algn="ctr">
              <a:spcBef>
                <a:spcPts val="0"/>
              </a:spcBef>
              <a:spcAft>
                <a:spcPts val="0"/>
              </a:spcAft>
              <a:buClr>
                <a:srgbClr val="FFFFFF"/>
              </a:buClr>
              <a:buSzPts val="1800"/>
              <a:buFont typeface="Homemade Apple"/>
              <a:buNone/>
              <a:defRPr sz="1800">
                <a:solidFill>
                  <a:srgbClr val="FFFFFF"/>
                </a:solidFill>
                <a:latin typeface="Homemade Apple"/>
                <a:ea typeface="Homemade Apple"/>
                <a:cs typeface="Homemade Apple"/>
                <a:sym typeface="Homemade Apple"/>
              </a:defRPr>
            </a:lvl8pPr>
            <a:lvl9pPr lvl="8" algn="ctr">
              <a:spcBef>
                <a:spcPts val="0"/>
              </a:spcBef>
              <a:spcAft>
                <a:spcPts val="0"/>
              </a:spcAft>
              <a:buClr>
                <a:srgbClr val="FFFFFF"/>
              </a:buClr>
              <a:buSzPts val="1800"/>
              <a:buFont typeface="Homemade Apple"/>
              <a:buNone/>
              <a:defRPr sz="1800">
                <a:solidFill>
                  <a:srgbClr val="FFFFFF"/>
                </a:solidFill>
                <a:latin typeface="Homemade Apple"/>
                <a:ea typeface="Homemade Apple"/>
                <a:cs typeface="Homemade Apple"/>
                <a:sym typeface="Homemade Apple"/>
              </a:defRPr>
            </a:lvl9pPr>
          </a:lstStyle>
          <a:p/>
        </p:txBody>
      </p:sp>
      <p:sp>
        <p:nvSpPr>
          <p:cNvPr id="7" name="Shape 7"/>
          <p:cNvSpPr txBox="1"/>
          <p:nvPr>
            <p:ph idx="1" type="body"/>
          </p:nvPr>
        </p:nvSpPr>
        <p:spPr>
          <a:xfrm>
            <a:off x="782850" y="1819625"/>
            <a:ext cx="7578300" cy="4319700"/>
          </a:xfrm>
          <a:prstGeom prst="rect">
            <a:avLst/>
          </a:prstGeom>
          <a:noFill/>
          <a:ln>
            <a:noFill/>
          </a:ln>
        </p:spPr>
        <p:txBody>
          <a:bodyPr anchorCtr="0" anchor="t" bIns="91425" lIns="91425" spcFirstLastPara="1" rIns="91425" wrap="square" tIns="91425"/>
          <a:lstStyle>
            <a:lvl1pPr indent="-419100" lvl="0" marL="457200">
              <a:spcBef>
                <a:spcPts val="600"/>
              </a:spcBef>
              <a:spcAft>
                <a:spcPts val="0"/>
              </a:spcAft>
              <a:buClr>
                <a:srgbClr val="FFFFFF"/>
              </a:buClr>
              <a:buSzPts val="3000"/>
              <a:buFont typeface="Raleway"/>
              <a:buChar char="✘"/>
              <a:defRPr sz="3000">
                <a:solidFill>
                  <a:srgbClr val="FFFFFF"/>
                </a:solidFill>
                <a:latin typeface="Raleway"/>
                <a:ea typeface="Raleway"/>
                <a:cs typeface="Raleway"/>
                <a:sym typeface="Raleway"/>
              </a:defRPr>
            </a:lvl1pPr>
            <a:lvl2pPr indent="-381000" lvl="1" marL="914400">
              <a:spcBef>
                <a:spcPts val="0"/>
              </a:spcBef>
              <a:spcAft>
                <a:spcPts val="0"/>
              </a:spcAft>
              <a:buClr>
                <a:srgbClr val="FFFFFF"/>
              </a:buClr>
              <a:buSzPts val="2400"/>
              <a:buFont typeface="Raleway"/>
              <a:buChar char="○"/>
              <a:defRPr sz="2400">
                <a:solidFill>
                  <a:srgbClr val="FFFFFF"/>
                </a:solidFill>
                <a:latin typeface="Raleway"/>
                <a:ea typeface="Raleway"/>
                <a:cs typeface="Raleway"/>
                <a:sym typeface="Raleway"/>
              </a:defRPr>
            </a:lvl2pPr>
            <a:lvl3pPr indent="-381000" lvl="2" marL="1371600">
              <a:spcBef>
                <a:spcPts val="0"/>
              </a:spcBef>
              <a:spcAft>
                <a:spcPts val="0"/>
              </a:spcAft>
              <a:buClr>
                <a:srgbClr val="FFFFFF"/>
              </a:buClr>
              <a:buSzPts val="2400"/>
              <a:buFont typeface="Raleway"/>
              <a:buChar char="■"/>
              <a:defRPr sz="2400">
                <a:solidFill>
                  <a:srgbClr val="FFFFFF"/>
                </a:solidFill>
                <a:latin typeface="Raleway"/>
                <a:ea typeface="Raleway"/>
                <a:cs typeface="Raleway"/>
                <a:sym typeface="Raleway"/>
              </a:defRPr>
            </a:lvl3pPr>
            <a:lvl4pPr indent="-342900" lvl="3" marL="1828800">
              <a:spcBef>
                <a:spcPts val="0"/>
              </a:spcBef>
              <a:spcAft>
                <a:spcPts val="0"/>
              </a:spcAft>
              <a:buClr>
                <a:srgbClr val="FFFFFF"/>
              </a:buClr>
              <a:buSzPts val="1800"/>
              <a:buFont typeface="Raleway"/>
              <a:buChar char="●"/>
              <a:defRPr sz="1800">
                <a:solidFill>
                  <a:srgbClr val="FFFFFF"/>
                </a:solidFill>
                <a:latin typeface="Raleway"/>
                <a:ea typeface="Raleway"/>
                <a:cs typeface="Raleway"/>
                <a:sym typeface="Raleway"/>
              </a:defRPr>
            </a:lvl4pPr>
            <a:lvl5pPr indent="-342900" lvl="4" marL="2286000">
              <a:spcBef>
                <a:spcPts val="0"/>
              </a:spcBef>
              <a:spcAft>
                <a:spcPts val="0"/>
              </a:spcAft>
              <a:buClr>
                <a:srgbClr val="FFFFFF"/>
              </a:buClr>
              <a:buSzPts val="1800"/>
              <a:buFont typeface="Raleway"/>
              <a:buChar char="○"/>
              <a:defRPr sz="1800">
                <a:solidFill>
                  <a:srgbClr val="FFFFFF"/>
                </a:solidFill>
                <a:latin typeface="Raleway"/>
                <a:ea typeface="Raleway"/>
                <a:cs typeface="Raleway"/>
                <a:sym typeface="Raleway"/>
              </a:defRPr>
            </a:lvl5pPr>
            <a:lvl6pPr indent="-342900" lvl="5" marL="2743200">
              <a:spcBef>
                <a:spcPts val="0"/>
              </a:spcBef>
              <a:spcAft>
                <a:spcPts val="0"/>
              </a:spcAft>
              <a:buClr>
                <a:srgbClr val="FFFFFF"/>
              </a:buClr>
              <a:buSzPts val="1800"/>
              <a:buFont typeface="Raleway"/>
              <a:buChar char="■"/>
              <a:defRPr sz="1800">
                <a:solidFill>
                  <a:srgbClr val="FFFFFF"/>
                </a:solidFill>
                <a:latin typeface="Raleway"/>
                <a:ea typeface="Raleway"/>
                <a:cs typeface="Raleway"/>
                <a:sym typeface="Raleway"/>
              </a:defRPr>
            </a:lvl6pPr>
            <a:lvl7pPr indent="-342900" lvl="6" marL="3200400">
              <a:spcBef>
                <a:spcPts val="0"/>
              </a:spcBef>
              <a:spcAft>
                <a:spcPts val="0"/>
              </a:spcAft>
              <a:buClr>
                <a:srgbClr val="FFFFFF"/>
              </a:buClr>
              <a:buSzPts val="1800"/>
              <a:buFont typeface="Raleway"/>
              <a:buChar char="●"/>
              <a:defRPr sz="1800">
                <a:solidFill>
                  <a:srgbClr val="FFFFFF"/>
                </a:solidFill>
                <a:latin typeface="Raleway"/>
                <a:ea typeface="Raleway"/>
                <a:cs typeface="Raleway"/>
                <a:sym typeface="Raleway"/>
              </a:defRPr>
            </a:lvl7pPr>
            <a:lvl8pPr indent="-342900" lvl="7" marL="3657600">
              <a:spcBef>
                <a:spcPts val="0"/>
              </a:spcBef>
              <a:spcAft>
                <a:spcPts val="0"/>
              </a:spcAft>
              <a:buClr>
                <a:srgbClr val="FFFFFF"/>
              </a:buClr>
              <a:buSzPts val="1800"/>
              <a:buFont typeface="Raleway"/>
              <a:buChar char="○"/>
              <a:defRPr sz="1800">
                <a:solidFill>
                  <a:srgbClr val="FFFFFF"/>
                </a:solidFill>
                <a:latin typeface="Raleway"/>
                <a:ea typeface="Raleway"/>
                <a:cs typeface="Raleway"/>
                <a:sym typeface="Raleway"/>
              </a:defRPr>
            </a:lvl8pPr>
            <a:lvl9pPr indent="-342900" lvl="8" marL="4114800">
              <a:spcBef>
                <a:spcPts val="0"/>
              </a:spcBef>
              <a:spcAft>
                <a:spcPts val="0"/>
              </a:spcAft>
              <a:buClr>
                <a:srgbClr val="FFFFFF"/>
              </a:buClr>
              <a:buSzPts val="1800"/>
              <a:buFont typeface="Raleway"/>
              <a:buChar char="■"/>
              <a:defRPr sz="1800">
                <a:solidFill>
                  <a:srgbClr val="FFFFFF"/>
                </a:solidFill>
                <a:latin typeface="Raleway"/>
                <a:ea typeface="Raleway"/>
                <a:cs typeface="Raleway"/>
                <a:sym typeface="Raleway"/>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hyperlink" Target="http://www.youtube.com/watch?v=eS2ssUROF5o" TargetMode="External"/><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0.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2.jp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2.jp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23.jpg"/><Relationship Id="rId4" Type="http://schemas.openxmlformats.org/officeDocument/2006/relationships/image" Target="../media/image24.jpg"/><Relationship Id="rId5" Type="http://schemas.openxmlformats.org/officeDocument/2006/relationships/image" Target="../media/image15.jpg"/><Relationship Id="rId6"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0.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image" Target="../media/image3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0.jp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 Id="rId3" Type="http://schemas.openxmlformats.org/officeDocument/2006/relationships/image" Target="../media/image34.jpg"/><Relationship Id="rId4" Type="http://schemas.openxmlformats.org/officeDocument/2006/relationships/image" Target="../media/image35.jpg"/><Relationship Id="rId5" Type="http://schemas.openxmlformats.org/officeDocument/2006/relationships/image" Target="../media/image3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 Id="rId3" Type="http://schemas.openxmlformats.org/officeDocument/2006/relationships/image" Target="../media/image34.jpg"/><Relationship Id="rId4" Type="http://schemas.openxmlformats.org/officeDocument/2006/relationships/image" Target="../media/image3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20.jpg"/><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 Id="rId3" Type="http://schemas.openxmlformats.org/officeDocument/2006/relationships/image" Target="../media/image34.jpg"/><Relationship Id="rId4" Type="http://schemas.openxmlformats.org/officeDocument/2006/relationships/hyperlink" Target="http://www.youtube.com/watch?v=Y84cJMmIOME" TargetMode="External"/><Relationship Id="rId5" Type="http://schemas.openxmlformats.org/officeDocument/2006/relationships/image" Target="../media/image3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hyperlink" Target="mailto:tmaracle@hpedsb.on.ca" TargetMode="External"/><Relationship Id="rId4" Type="http://schemas.openxmlformats.org/officeDocument/2006/relationships/hyperlink" Target="mailto:akerr@hpedsb.on.c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2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8.jpg"/><Relationship Id="rId4" Type="http://schemas.openxmlformats.org/officeDocument/2006/relationships/image" Target="../media/image20.jpg"/><Relationship Id="rId5"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 name="Shape 54"/>
        <p:cNvGrpSpPr/>
        <p:nvPr/>
      </p:nvGrpSpPr>
      <p:grpSpPr>
        <a:xfrm>
          <a:off x="0" y="0"/>
          <a:ext cx="0" cy="0"/>
          <a:chOff x="0" y="0"/>
          <a:chExt cx="0" cy="0"/>
        </a:xfrm>
      </p:grpSpPr>
      <p:sp>
        <p:nvSpPr>
          <p:cNvPr id="55" name="Shape 55"/>
          <p:cNvSpPr txBox="1"/>
          <p:nvPr>
            <p:ph idx="1" type="body"/>
          </p:nvPr>
        </p:nvSpPr>
        <p:spPr>
          <a:xfrm>
            <a:off x="457200" y="5875079"/>
            <a:ext cx="8229600" cy="6927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descr="Beautiful Falling Snow 。Relaxing Snowfall 。Heavy Snow Falling 。Forest Covered in Snow 。Blizzard Snow Storm 。The Best Relaxing Music 1080p HD 。3 HOURS  ★► Follow on Spotify・https://goo.gl/s0li3H ★► Subscribe Today!・http://goo.gl/pRRlja   YOU CAN FIND MY MUSIC ON: ★► iTunes: https://goo.gl/1YWSK1 ★► Spotify: https://goo.gl/s0li3H ★► Google Play: https://goo.gl/SmO1ZY ★► Amazon: https://goo.gl/wFCsU3  WHITE NOISE &amp; MEDITATION SOUNDS: ★★ Official Store: https://sellfy.com/cattrumpetmusic  SOCIALS: ★► Follow on Facebook: http://facebook.com/cattrumpet  ★► Follow on Twitter: https://twitter.com/cattrumpetmusic  ★► Follow on Instagram: https://instagram.com/cattrumpetmusic  ★► Follow on Tumblr: http://cat-trumpet-music.tumblr.com ★► Follow on SoundCloud: http://soundcloud.com/cattrumpetmusic  MY OTHER CHANNEL: ►► Subscribe to my ASMR Channel: https://goo.gl/6klf4Q ▂▂▂▂▂▂▂▂▂▂▂▂▂▂▂▂▂  SUPPORT ME ON PATREON: ★► https://www.patreon.com/cattrumpetmusic  ▂▂▂▂▂▂▂▂▂▂▂▂▂▂▂▂▂  Video Credits: Licensed by VideoHive  Music Credits: Artist: Kevin MacLeod Website: http://incompetech.com  Licensed under Creative Commons: By Attribution 3.0 https://creativecommons.org/licenses/..." id="56" name="Shape 56" title="3 HOURS of Relaxing Snowfall: Beautiful Falling Heavy Snow - The Best Relax Music 1080p HD">
            <a:hlinkClick r:id="rId3"/>
          </p:cNvPr>
          <p:cNvSpPr/>
          <p:nvPr/>
        </p:nvSpPr>
        <p:spPr>
          <a:xfrm>
            <a:off x="0" y="0"/>
            <a:ext cx="9144000" cy="6858000"/>
          </a:xfrm>
          <a:prstGeom prst="rect">
            <a:avLst/>
          </a:prstGeom>
          <a:blipFill>
            <a:blip r:embed="rId4">
              <a:alphaModFix/>
            </a:blip>
            <a:stretch>
              <a:fillRect/>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Shape 108"/>
          <p:cNvSpPr txBox="1"/>
          <p:nvPr>
            <p:ph type="title"/>
          </p:nvPr>
        </p:nvSpPr>
        <p:spPr>
          <a:xfrm>
            <a:off x="782850" y="4020075"/>
            <a:ext cx="7578300" cy="15450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3600">
                <a:latin typeface="Walter Turncoat"/>
                <a:ea typeface="Walter Turncoat"/>
                <a:cs typeface="Walter Turncoat"/>
                <a:sym typeface="Walter Turncoat"/>
              </a:rPr>
              <a:t>Visioning</a:t>
            </a:r>
            <a:endParaRPr sz="3600">
              <a:latin typeface="Walter Turncoat"/>
              <a:ea typeface="Walter Turncoat"/>
              <a:cs typeface="Walter Turncoat"/>
              <a:sym typeface="Walter Turncoat"/>
            </a:endParaRPr>
          </a:p>
        </p:txBody>
      </p:sp>
      <p:sp>
        <p:nvSpPr>
          <p:cNvPr id="109" name="Shape 109"/>
          <p:cNvSpPr txBox="1"/>
          <p:nvPr/>
        </p:nvSpPr>
        <p:spPr>
          <a:xfrm>
            <a:off x="3078000" y="5093375"/>
            <a:ext cx="2988000" cy="64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Raleway"/>
                <a:ea typeface="Raleway"/>
                <a:cs typeface="Raleway"/>
                <a:sym typeface="Raleway"/>
              </a:rPr>
              <a:t>Seeing </a:t>
            </a:r>
            <a:r>
              <a:rPr lang="en" sz="2400">
                <a:solidFill>
                  <a:srgbClr val="FFFFFF"/>
                </a:solidFill>
                <a:latin typeface="Raleway"/>
                <a:ea typeface="Raleway"/>
                <a:cs typeface="Raleway"/>
                <a:sym typeface="Raleway"/>
              </a:rPr>
              <a:t>it.</a:t>
            </a:r>
            <a:endParaRPr sz="2400">
              <a:solidFill>
                <a:srgbClr val="FFFFFF"/>
              </a:solidFill>
              <a:latin typeface="Raleway"/>
              <a:ea typeface="Raleway"/>
              <a:cs typeface="Raleway"/>
              <a:sym typeface="Ralewa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pic>
        <p:nvPicPr>
          <p:cNvPr descr="... Canada, Landscape, Nature" id="114" name="Shape 114"/>
          <p:cNvPicPr preferRelativeResize="0"/>
          <p:nvPr/>
        </p:nvPicPr>
        <p:blipFill rotWithShape="1">
          <a:blip r:embed="rId3">
            <a:alphaModFix/>
          </a:blip>
          <a:srcRect b="0" l="5899" r="5908" t="0"/>
          <a:stretch/>
        </p:blipFill>
        <p:spPr>
          <a:xfrm>
            <a:off x="0" y="0"/>
            <a:ext cx="9144000" cy="6858000"/>
          </a:xfrm>
          <a:prstGeom prst="rect">
            <a:avLst/>
          </a:prstGeom>
          <a:noFill/>
          <a:ln>
            <a:noFill/>
          </a:ln>
        </p:spPr>
      </p:pic>
      <p:pic>
        <p:nvPicPr>
          <p:cNvPr id="115" name="Shape 115"/>
          <p:cNvPicPr preferRelativeResize="0"/>
          <p:nvPr/>
        </p:nvPicPr>
        <p:blipFill>
          <a:blip r:embed="rId4">
            <a:alphaModFix/>
          </a:blip>
          <a:stretch>
            <a:fillRect/>
          </a:stretch>
        </p:blipFill>
        <p:spPr>
          <a:xfrm>
            <a:off x="733900" y="494575"/>
            <a:ext cx="7703299" cy="58791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9" name="Shape 119"/>
        <p:cNvGrpSpPr/>
        <p:nvPr/>
      </p:nvGrpSpPr>
      <p:grpSpPr>
        <a:xfrm>
          <a:off x="0" y="0"/>
          <a:ext cx="0" cy="0"/>
          <a:chOff x="0" y="0"/>
          <a:chExt cx="0" cy="0"/>
        </a:xfrm>
      </p:grpSpPr>
      <p:sp>
        <p:nvSpPr>
          <p:cNvPr id="120" name="Shape 120"/>
          <p:cNvSpPr txBox="1"/>
          <p:nvPr>
            <p:ph type="title"/>
          </p:nvPr>
        </p:nvSpPr>
        <p:spPr>
          <a:xfrm>
            <a:off x="782850" y="274650"/>
            <a:ext cx="7578300" cy="1035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3600">
                <a:latin typeface="Walter Turncoat"/>
                <a:ea typeface="Walter Turncoat"/>
                <a:cs typeface="Walter Turncoat"/>
                <a:sym typeface="Walter Turncoat"/>
              </a:rPr>
              <a:t>Perspectives?</a:t>
            </a:r>
            <a:endParaRPr sz="3600">
              <a:latin typeface="Walter Turncoat"/>
              <a:ea typeface="Walter Turncoat"/>
              <a:cs typeface="Walter Turncoat"/>
              <a:sym typeface="Walter Turncoat"/>
            </a:endParaRPr>
          </a:p>
        </p:txBody>
      </p:sp>
      <p:sp>
        <p:nvSpPr>
          <p:cNvPr id="121" name="Shape 121"/>
          <p:cNvSpPr txBox="1"/>
          <p:nvPr>
            <p:ph idx="1" type="body"/>
          </p:nvPr>
        </p:nvSpPr>
        <p:spPr>
          <a:xfrm>
            <a:off x="1146000" y="1819625"/>
            <a:ext cx="6852000" cy="4319700"/>
          </a:xfrm>
          <a:prstGeom prst="rect">
            <a:avLst/>
          </a:prstGeom>
        </p:spPr>
        <p:txBody>
          <a:bodyPr anchorCtr="0" anchor="t" bIns="91425" lIns="91425" spcFirstLastPara="1" rIns="91425" wrap="square" tIns="91425">
            <a:noAutofit/>
          </a:bodyPr>
          <a:lstStyle/>
          <a:p>
            <a:pPr indent="0" lvl="0" marL="0" rtl="0">
              <a:spcBef>
                <a:spcPts val="600"/>
              </a:spcBef>
              <a:spcAft>
                <a:spcPts val="0"/>
              </a:spcAft>
              <a:buNone/>
            </a:pPr>
            <a:r>
              <a:t/>
            </a:r>
            <a:endParaRPr/>
          </a:p>
        </p:txBody>
      </p:sp>
      <p:pic>
        <p:nvPicPr>
          <p:cNvPr id="122" name="Shape 122"/>
          <p:cNvPicPr preferRelativeResize="0"/>
          <p:nvPr/>
        </p:nvPicPr>
        <p:blipFill>
          <a:blip r:embed="rId4">
            <a:alphaModFix/>
          </a:blip>
          <a:stretch>
            <a:fillRect/>
          </a:stretch>
        </p:blipFill>
        <p:spPr>
          <a:xfrm>
            <a:off x="1176788" y="1118273"/>
            <a:ext cx="6790425" cy="4920800"/>
          </a:xfrm>
          <a:prstGeom prst="rect">
            <a:avLst/>
          </a:prstGeom>
          <a:noFill/>
          <a:ln cap="flat" cmpd="sng" w="38100">
            <a:solidFill>
              <a:srgbClr val="FFFFFF"/>
            </a:solidFill>
            <a:prstDash val="solid"/>
            <a:round/>
            <a:headEnd len="med" w="med" type="none"/>
            <a:tailEnd len="med" w="med" type="none"/>
          </a:ln>
        </p:spPr>
      </p:pic>
      <p:sp>
        <p:nvSpPr>
          <p:cNvPr id="123" name="Shape 123"/>
          <p:cNvSpPr txBox="1"/>
          <p:nvPr/>
        </p:nvSpPr>
        <p:spPr>
          <a:xfrm>
            <a:off x="1146000" y="6039075"/>
            <a:ext cx="6572100" cy="64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3000">
                <a:solidFill>
                  <a:schemeClr val="lt1"/>
                </a:solidFill>
                <a:latin typeface="Raleway"/>
                <a:ea typeface="Raleway"/>
                <a:cs typeface="Raleway"/>
                <a:sym typeface="Raleway"/>
              </a:rPr>
              <a:t>See, Think, Wonder…?</a:t>
            </a:r>
            <a:endParaRPr sz="3000">
              <a:solidFill>
                <a:srgbClr val="FFFFFF"/>
              </a:solidFill>
              <a:latin typeface="Raleway"/>
              <a:ea typeface="Raleway"/>
              <a:cs typeface="Raleway"/>
              <a:sym typeface="Ralewa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7" name="Shape 127"/>
        <p:cNvGrpSpPr/>
        <p:nvPr/>
      </p:nvGrpSpPr>
      <p:grpSpPr>
        <a:xfrm>
          <a:off x="0" y="0"/>
          <a:ext cx="0" cy="0"/>
          <a:chOff x="0" y="0"/>
          <a:chExt cx="0" cy="0"/>
        </a:xfrm>
      </p:grpSpPr>
      <p:sp>
        <p:nvSpPr>
          <p:cNvPr id="128" name="Shape 128"/>
          <p:cNvSpPr txBox="1"/>
          <p:nvPr>
            <p:ph type="title"/>
          </p:nvPr>
        </p:nvSpPr>
        <p:spPr>
          <a:xfrm>
            <a:off x="782850" y="122250"/>
            <a:ext cx="7578300" cy="1035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3600">
                <a:latin typeface="Walter Turncoat"/>
                <a:ea typeface="Walter Turncoat"/>
                <a:cs typeface="Walter Turncoat"/>
                <a:sym typeface="Walter Turncoat"/>
              </a:rPr>
              <a:t>Perspectives?</a:t>
            </a:r>
            <a:endParaRPr sz="3600">
              <a:latin typeface="Walter Turncoat"/>
              <a:ea typeface="Walter Turncoat"/>
              <a:cs typeface="Walter Turncoat"/>
              <a:sym typeface="Walter Turncoat"/>
            </a:endParaRPr>
          </a:p>
        </p:txBody>
      </p:sp>
      <p:sp>
        <p:nvSpPr>
          <p:cNvPr id="129" name="Shape 129"/>
          <p:cNvSpPr txBox="1"/>
          <p:nvPr>
            <p:ph idx="1" type="body"/>
          </p:nvPr>
        </p:nvSpPr>
        <p:spPr>
          <a:xfrm>
            <a:off x="1146000" y="1819625"/>
            <a:ext cx="6852000" cy="4319700"/>
          </a:xfrm>
          <a:prstGeom prst="rect">
            <a:avLst/>
          </a:prstGeom>
        </p:spPr>
        <p:txBody>
          <a:bodyPr anchorCtr="0" anchor="t" bIns="91425" lIns="91425" spcFirstLastPara="1" rIns="91425" wrap="square" tIns="91425">
            <a:noAutofit/>
          </a:bodyPr>
          <a:lstStyle/>
          <a:p>
            <a:pPr indent="0" lvl="0" marL="0" rtl="0">
              <a:spcBef>
                <a:spcPts val="600"/>
              </a:spcBef>
              <a:spcAft>
                <a:spcPts val="0"/>
              </a:spcAft>
              <a:buNone/>
            </a:pPr>
            <a:r>
              <a:t/>
            </a:r>
            <a:endParaRPr/>
          </a:p>
        </p:txBody>
      </p:sp>
      <p:sp>
        <p:nvSpPr>
          <p:cNvPr id="130" name="Shape 130"/>
          <p:cNvSpPr txBox="1"/>
          <p:nvPr/>
        </p:nvSpPr>
        <p:spPr>
          <a:xfrm>
            <a:off x="1146000" y="6039075"/>
            <a:ext cx="6572100" cy="64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3000">
                <a:solidFill>
                  <a:schemeClr val="lt1"/>
                </a:solidFill>
                <a:latin typeface="Raleway"/>
                <a:ea typeface="Raleway"/>
                <a:cs typeface="Raleway"/>
                <a:sym typeface="Raleway"/>
              </a:rPr>
              <a:t>See, Think, Wonder…?</a:t>
            </a:r>
            <a:endParaRPr sz="3000">
              <a:solidFill>
                <a:srgbClr val="FFFFFF"/>
              </a:solidFill>
              <a:latin typeface="Raleway"/>
              <a:ea typeface="Raleway"/>
              <a:cs typeface="Raleway"/>
              <a:sym typeface="Raleway"/>
            </a:endParaRPr>
          </a:p>
        </p:txBody>
      </p:sp>
      <p:pic>
        <p:nvPicPr>
          <p:cNvPr id="131" name="Shape 131"/>
          <p:cNvPicPr preferRelativeResize="0"/>
          <p:nvPr/>
        </p:nvPicPr>
        <p:blipFill>
          <a:blip r:embed="rId4">
            <a:alphaModFix/>
          </a:blip>
          <a:stretch>
            <a:fillRect/>
          </a:stretch>
        </p:blipFill>
        <p:spPr>
          <a:xfrm>
            <a:off x="782850" y="999502"/>
            <a:ext cx="7578300" cy="503958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Shape 136"/>
          <p:cNvSpPr txBox="1"/>
          <p:nvPr>
            <p:ph type="title"/>
          </p:nvPr>
        </p:nvSpPr>
        <p:spPr>
          <a:xfrm>
            <a:off x="782850" y="274650"/>
            <a:ext cx="7578300" cy="15450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3600">
                <a:latin typeface="Walter Turncoat"/>
                <a:ea typeface="Walter Turncoat"/>
                <a:cs typeface="Walter Turncoat"/>
                <a:sym typeface="Walter Turncoat"/>
              </a:rPr>
              <a:t>Checking our Assumptions</a:t>
            </a:r>
            <a:endParaRPr sz="3600">
              <a:latin typeface="Walter Turncoat"/>
              <a:ea typeface="Walter Turncoat"/>
              <a:cs typeface="Walter Turncoat"/>
              <a:sym typeface="Walter Turncoat"/>
            </a:endParaRPr>
          </a:p>
        </p:txBody>
      </p:sp>
      <p:sp>
        <p:nvSpPr>
          <p:cNvPr id="137" name="Shape 137"/>
          <p:cNvSpPr txBox="1"/>
          <p:nvPr>
            <p:ph idx="1" type="body"/>
          </p:nvPr>
        </p:nvSpPr>
        <p:spPr>
          <a:xfrm>
            <a:off x="1146000" y="1819625"/>
            <a:ext cx="6852000" cy="4319700"/>
          </a:xfrm>
          <a:prstGeom prst="rect">
            <a:avLst/>
          </a:prstGeom>
        </p:spPr>
        <p:txBody>
          <a:bodyPr anchorCtr="0" anchor="t" bIns="91425" lIns="91425" spcFirstLastPara="1" rIns="91425" wrap="square" tIns="91425">
            <a:noAutofit/>
          </a:bodyPr>
          <a:lstStyle/>
          <a:p>
            <a:pPr indent="0" lvl="0" marL="0">
              <a:spcBef>
                <a:spcPts val="600"/>
              </a:spcBef>
              <a:spcAft>
                <a:spcPts val="0"/>
              </a:spcAft>
              <a:buNone/>
            </a:pPr>
            <a:r>
              <a:rPr lang="en"/>
              <a:t>How did your </a:t>
            </a:r>
            <a:r>
              <a:rPr lang="en"/>
              <a:t>perspective</a:t>
            </a:r>
            <a:r>
              <a:rPr lang="en"/>
              <a:t> change after hearing from three people?</a:t>
            </a:r>
            <a:endParaRPr/>
          </a:p>
          <a:p>
            <a:pPr indent="0" lvl="0" marL="0">
              <a:spcBef>
                <a:spcPts val="600"/>
              </a:spcBef>
              <a:spcAft>
                <a:spcPts val="0"/>
              </a:spcAft>
              <a:buNone/>
            </a:pPr>
            <a:r>
              <a:t/>
            </a:r>
            <a:endParaRPr/>
          </a:p>
          <a:p>
            <a:pPr indent="0" lvl="0" marL="0">
              <a:spcBef>
                <a:spcPts val="600"/>
              </a:spcBef>
              <a:spcAft>
                <a:spcPts val="0"/>
              </a:spcAft>
              <a:buNone/>
            </a:pPr>
            <a:r>
              <a:rPr lang="en"/>
              <a:t>How did your perspective change when you were introduced to the new painting?</a:t>
            </a:r>
            <a:endParaRPr/>
          </a:p>
          <a:p>
            <a:pPr indent="0" lvl="0" marL="0">
              <a:spcBef>
                <a:spcPts val="600"/>
              </a:spcBef>
              <a:spcAft>
                <a:spcPts val="0"/>
              </a:spcAft>
              <a:buNone/>
            </a:pPr>
            <a:r>
              <a:t/>
            </a:r>
            <a:endParaRPr/>
          </a:p>
          <a:p>
            <a:pPr indent="0" lvl="0" marL="0">
              <a:spcBef>
                <a:spcPts val="60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Shape 142"/>
          <p:cNvSpPr txBox="1"/>
          <p:nvPr>
            <p:ph type="ctrTitle"/>
          </p:nvPr>
        </p:nvSpPr>
        <p:spPr>
          <a:xfrm>
            <a:off x="1501200" y="1730125"/>
            <a:ext cx="6141600" cy="2241300"/>
          </a:xfrm>
          <a:prstGeom prst="rect">
            <a:avLst/>
          </a:prstGeom>
          <a:solidFill>
            <a:srgbClr val="021526">
              <a:alpha val="37690"/>
            </a:srgbClr>
          </a:solidFill>
        </p:spPr>
        <p:txBody>
          <a:bodyPr anchorCtr="0" anchor="ctr" bIns="91425" lIns="91425" spcFirstLastPara="1" rIns="91425" wrap="square" tIns="91425">
            <a:noAutofit/>
          </a:bodyPr>
          <a:lstStyle/>
          <a:p>
            <a:pPr indent="0" lvl="0" marL="0">
              <a:spcBef>
                <a:spcPts val="0"/>
              </a:spcBef>
              <a:spcAft>
                <a:spcPts val="0"/>
              </a:spcAft>
              <a:buNone/>
            </a:pPr>
            <a:r>
              <a:rPr lang="en" sz="3600"/>
              <a:t>Visual Literacy</a:t>
            </a:r>
            <a:endParaRPr sz="3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6" name="Shape 146"/>
        <p:cNvGrpSpPr/>
        <p:nvPr/>
      </p:nvGrpSpPr>
      <p:grpSpPr>
        <a:xfrm>
          <a:off x="0" y="0"/>
          <a:ext cx="0" cy="0"/>
          <a:chOff x="0" y="0"/>
          <a:chExt cx="0" cy="0"/>
        </a:xfrm>
      </p:grpSpPr>
      <p:sp>
        <p:nvSpPr>
          <p:cNvPr id="147" name="Shape 147"/>
          <p:cNvSpPr txBox="1"/>
          <p:nvPr/>
        </p:nvSpPr>
        <p:spPr>
          <a:xfrm>
            <a:off x="546900" y="494575"/>
            <a:ext cx="8050200" cy="5462700"/>
          </a:xfrm>
          <a:prstGeom prst="rect">
            <a:avLst/>
          </a:prstGeom>
          <a:noFill/>
          <a:ln>
            <a:noFill/>
          </a:ln>
        </p:spPr>
        <p:txBody>
          <a:bodyPr anchorCtr="0" anchor="t" bIns="91425" lIns="91425" spcFirstLastPara="1" rIns="91425" wrap="square" tIns="91425">
            <a:noAutofit/>
          </a:bodyPr>
          <a:lstStyle/>
          <a:p>
            <a:pPr indent="0" lvl="0" marL="0" rtl="0">
              <a:spcBef>
                <a:spcPts val="600"/>
              </a:spcBef>
              <a:spcAft>
                <a:spcPts val="0"/>
              </a:spcAft>
              <a:buNone/>
            </a:pPr>
            <a:r>
              <a:rPr lang="en" sz="2600">
                <a:solidFill>
                  <a:srgbClr val="FFFFFF"/>
                </a:solidFill>
                <a:latin typeface="Tinos"/>
                <a:ea typeface="Tinos"/>
                <a:cs typeface="Tinos"/>
                <a:sym typeface="Tinos"/>
              </a:rPr>
              <a:t>Images are powerful tools but...</a:t>
            </a:r>
            <a:endParaRPr sz="2600">
              <a:solidFill>
                <a:srgbClr val="FFFFFF"/>
              </a:solidFill>
              <a:latin typeface="Tinos"/>
              <a:ea typeface="Tinos"/>
              <a:cs typeface="Tinos"/>
              <a:sym typeface="Tinos"/>
            </a:endParaRPr>
          </a:p>
        </p:txBody>
      </p:sp>
      <p:pic>
        <p:nvPicPr>
          <p:cNvPr descr="Stereotype Cartoon Google search.JPG" id="148" name="Shape 148"/>
          <p:cNvPicPr preferRelativeResize="0"/>
          <p:nvPr/>
        </p:nvPicPr>
        <p:blipFill>
          <a:blip r:embed="rId4">
            <a:alphaModFix/>
          </a:blip>
          <a:stretch>
            <a:fillRect/>
          </a:stretch>
        </p:blipFill>
        <p:spPr>
          <a:xfrm>
            <a:off x="662300" y="1271926"/>
            <a:ext cx="4961875" cy="4154376"/>
          </a:xfrm>
          <a:prstGeom prst="rect">
            <a:avLst/>
          </a:prstGeom>
          <a:noFill/>
          <a:ln>
            <a:noFill/>
          </a:ln>
        </p:spPr>
      </p:pic>
      <p:pic>
        <p:nvPicPr>
          <p:cNvPr descr="Native Stereotype.JPG" id="149" name="Shape 149"/>
          <p:cNvPicPr preferRelativeResize="0"/>
          <p:nvPr/>
        </p:nvPicPr>
        <p:blipFill>
          <a:blip r:embed="rId5">
            <a:alphaModFix/>
          </a:blip>
          <a:stretch>
            <a:fillRect/>
          </a:stretch>
        </p:blipFill>
        <p:spPr>
          <a:xfrm>
            <a:off x="3527925" y="1271925"/>
            <a:ext cx="4708399" cy="4154375"/>
          </a:xfrm>
          <a:prstGeom prst="rect">
            <a:avLst/>
          </a:prstGeom>
          <a:noFill/>
          <a:ln>
            <a:noFill/>
          </a:ln>
        </p:spPr>
      </p:pic>
      <p:pic>
        <p:nvPicPr>
          <p:cNvPr descr="First Nations Snip.JPG" id="150" name="Shape 150"/>
          <p:cNvPicPr preferRelativeResize="0"/>
          <p:nvPr/>
        </p:nvPicPr>
        <p:blipFill>
          <a:blip r:embed="rId6">
            <a:alphaModFix/>
          </a:blip>
          <a:stretch>
            <a:fillRect/>
          </a:stretch>
        </p:blipFill>
        <p:spPr>
          <a:xfrm>
            <a:off x="1380575" y="1467225"/>
            <a:ext cx="6384126" cy="44181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2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5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Shape 155"/>
          <p:cNvSpPr txBox="1"/>
          <p:nvPr>
            <p:ph type="title"/>
          </p:nvPr>
        </p:nvSpPr>
        <p:spPr>
          <a:xfrm>
            <a:off x="782850" y="4220600"/>
            <a:ext cx="7578300" cy="15450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3600">
                <a:latin typeface="Walter Turncoat"/>
                <a:ea typeface="Walter Turncoat"/>
                <a:cs typeface="Walter Turncoat"/>
                <a:sym typeface="Walter Turncoat"/>
              </a:rPr>
              <a:t>Feel</a:t>
            </a:r>
            <a:r>
              <a:rPr lang="en" sz="3600">
                <a:latin typeface="Walter Turncoat"/>
                <a:ea typeface="Walter Turncoat"/>
                <a:cs typeface="Walter Turncoat"/>
                <a:sym typeface="Walter Turncoat"/>
              </a:rPr>
              <a:t>ing</a:t>
            </a:r>
            <a:endParaRPr sz="3600">
              <a:latin typeface="Walter Turncoat"/>
              <a:ea typeface="Walter Turncoat"/>
              <a:cs typeface="Walter Turncoat"/>
              <a:sym typeface="Walter Turncoat"/>
            </a:endParaRPr>
          </a:p>
        </p:txBody>
      </p:sp>
      <p:sp>
        <p:nvSpPr>
          <p:cNvPr id="156" name="Shape 156"/>
          <p:cNvSpPr txBox="1"/>
          <p:nvPr/>
        </p:nvSpPr>
        <p:spPr>
          <a:xfrm>
            <a:off x="3078000" y="5273850"/>
            <a:ext cx="2988000" cy="64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Raleway"/>
                <a:ea typeface="Raleway"/>
                <a:cs typeface="Raleway"/>
                <a:sym typeface="Raleway"/>
              </a:rPr>
              <a:t>Relating to</a:t>
            </a:r>
            <a:r>
              <a:rPr lang="en" sz="2400">
                <a:solidFill>
                  <a:srgbClr val="FFFFFF"/>
                </a:solidFill>
                <a:latin typeface="Raleway"/>
                <a:ea typeface="Raleway"/>
                <a:cs typeface="Raleway"/>
                <a:sym typeface="Raleway"/>
              </a:rPr>
              <a:t> it.</a:t>
            </a:r>
            <a:endParaRPr sz="2400">
              <a:solidFill>
                <a:srgbClr val="FFFFFF"/>
              </a:solidFill>
              <a:latin typeface="Raleway"/>
              <a:ea typeface="Raleway"/>
              <a:cs typeface="Raleway"/>
              <a:sym typeface="Raleway"/>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pic>
        <p:nvPicPr>
          <p:cNvPr descr="... Canada, Landscape, Nature" id="161" name="Shape 161"/>
          <p:cNvPicPr preferRelativeResize="0"/>
          <p:nvPr/>
        </p:nvPicPr>
        <p:blipFill rotWithShape="1">
          <a:blip r:embed="rId3">
            <a:alphaModFix/>
          </a:blip>
          <a:srcRect b="0" l="5899" r="5908" t="0"/>
          <a:stretch/>
        </p:blipFill>
        <p:spPr>
          <a:xfrm>
            <a:off x="0" y="0"/>
            <a:ext cx="9144000" cy="6858000"/>
          </a:xfrm>
          <a:prstGeom prst="rect">
            <a:avLst/>
          </a:prstGeom>
          <a:noFill/>
          <a:ln>
            <a:noFill/>
          </a:ln>
        </p:spPr>
      </p:pic>
      <p:pic>
        <p:nvPicPr>
          <p:cNvPr id="162" name="Shape 162"/>
          <p:cNvPicPr preferRelativeResize="0"/>
          <p:nvPr/>
        </p:nvPicPr>
        <p:blipFill>
          <a:blip r:embed="rId4">
            <a:alphaModFix/>
          </a:blip>
          <a:stretch>
            <a:fillRect/>
          </a:stretch>
        </p:blipFill>
        <p:spPr>
          <a:xfrm>
            <a:off x="733900" y="494575"/>
            <a:ext cx="7703299" cy="58791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pic>
        <p:nvPicPr>
          <p:cNvPr id="167" name="Shape 167"/>
          <p:cNvPicPr preferRelativeResize="0"/>
          <p:nvPr/>
        </p:nvPicPr>
        <p:blipFill>
          <a:blip r:embed="rId3">
            <a:alphaModFix/>
          </a:blip>
          <a:stretch>
            <a:fillRect/>
          </a:stretch>
        </p:blipFill>
        <p:spPr>
          <a:xfrm>
            <a:off x="971550" y="728650"/>
            <a:ext cx="7200900" cy="5400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0" name="Shape 60"/>
        <p:cNvGrpSpPr/>
        <p:nvPr/>
      </p:nvGrpSpPr>
      <p:grpSpPr>
        <a:xfrm>
          <a:off x="0" y="0"/>
          <a:ext cx="0" cy="0"/>
          <a:chOff x="0" y="0"/>
          <a:chExt cx="0" cy="0"/>
        </a:xfrm>
      </p:grpSpPr>
      <p:sp>
        <p:nvSpPr>
          <p:cNvPr id="61" name="Shape 61"/>
          <p:cNvSpPr txBox="1"/>
          <p:nvPr>
            <p:ph type="ctrTitle"/>
          </p:nvPr>
        </p:nvSpPr>
        <p:spPr>
          <a:xfrm>
            <a:off x="1393200" y="2578650"/>
            <a:ext cx="6357600" cy="1700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latin typeface="Walter Turncoat"/>
                <a:ea typeface="Walter Turncoat"/>
                <a:cs typeface="Walter Turncoat"/>
                <a:sym typeface="Walter Turncoat"/>
              </a:rPr>
              <a:t>TRANSFORMATIVE PERSPECTIVES</a:t>
            </a:r>
            <a:endParaRPr>
              <a:latin typeface="Walter Turncoat"/>
              <a:ea typeface="Walter Turncoat"/>
              <a:cs typeface="Walter Turncoat"/>
              <a:sym typeface="Walter Turncoat"/>
            </a:endParaRPr>
          </a:p>
          <a:p>
            <a:pPr indent="0" lvl="0" marL="0">
              <a:spcBef>
                <a:spcPts val="0"/>
              </a:spcBef>
              <a:spcAft>
                <a:spcPts val="0"/>
              </a:spcAft>
              <a:buNone/>
            </a:pPr>
            <a:r>
              <a:rPr lang="en" sz="2400"/>
              <a:t>Connecting Students to Current Indigenous Issues Through Literacy</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Shape 172"/>
          <p:cNvSpPr txBox="1"/>
          <p:nvPr>
            <p:ph type="ctrTitle"/>
          </p:nvPr>
        </p:nvSpPr>
        <p:spPr>
          <a:xfrm>
            <a:off x="1133850" y="2655750"/>
            <a:ext cx="6693300" cy="15465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Who decides which Canadians get clean water?</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pic>
        <p:nvPicPr>
          <p:cNvPr id="177" name="Shape 177"/>
          <p:cNvPicPr preferRelativeResize="0"/>
          <p:nvPr/>
        </p:nvPicPr>
        <p:blipFill>
          <a:blip r:embed="rId3">
            <a:alphaModFix/>
          </a:blip>
          <a:stretch>
            <a:fillRect/>
          </a:stretch>
        </p:blipFill>
        <p:spPr>
          <a:xfrm>
            <a:off x="357175" y="2429730"/>
            <a:ext cx="8429625" cy="12573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Shape 182"/>
          <p:cNvSpPr txBox="1"/>
          <p:nvPr>
            <p:ph type="ctrTitle"/>
          </p:nvPr>
        </p:nvSpPr>
        <p:spPr>
          <a:xfrm>
            <a:off x="1501200" y="1730125"/>
            <a:ext cx="6141600" cy="1546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t/>
            </a:r>
            <a:endParaRPr/>
          </a:p>
        </p:txBody>
      </p:sp>
      <p:sp>
        <p:nvSpPr>
          <p:cNvPr id="183" name="Shape 183"/>
          <p:cNvSpPr txBox="1"/>
          <p:nvPr>
            <p:ph idx="1" type="subTitle"/>
          </p:nvPr>
        </p:nvSpPr>
        <p:spPr>
          <a:xfrm>
            <a:off x="1501200" y="3405746"/>
            <a:ext cx="6141600" cy="104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pic>
        <p:nvPicPr>
          <p:cNvPr id="184" name="Shape 184"/>
          <p:cNvPicPr preferRelativeResize="0"/>
          <p:nvPr/>
        </p:nvPicPr>
        <p:blipFill>
          <a:blip r:embed="rId3">
            <a:alphaModFix/>
          </a:blip>
          <a:stretch>
            <a:fillRect/>
          </a:stretch>
        </p:blipFill>
        <p:spPr>
          <a:xfrm>
            <a:off x="703800" y="1335025"/>
            <a:ext cx="7732150" cy="43524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pic>
        <p:nvPicPr>
          <p:cNvPr id="189" name="Shape 189"/>
          <p:cNvPicPr preferRelativeResize="0"/>
          <p:nvPr/>
        </p:nvPicPr>
        <p:blipFill>
          <a:blip r:embed="rId3">
            <a:alphaModFix/>
          </a:blip>
          <a:stretch>
            <a:fillRect/>
          </a:stretch>
        </p:blipFill>
        <p:spPr>
          <a:xfrm>
            <a:off x="878462" y="658850"/>
            <a:ext cx="7387075" cy="55403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pic>
        <p:nvPicPr>
          <p:cNvPr id="194" name="Shape 194"/>
          <p:cNvPicPr preferRelativeResize="0"/>
          <p:nvPr/>
        </p:nvPicPr>
        <p:blipFill>
          <a:blip r:embed="rId3">
            <a:alphaModFix/>
          </a:blip>
          <a:stretch>
            <a:fillRect/>
          </a:stretch>
        </p:blipFill>
        <p:spPr>
          <a:xfrm>
            <a:off x="2401540" y="884625"/>
            <a:ext cx="4587900" cy="45879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Shape 199"/>
          <p:cNvSpPr/>
          <p:nvPr/>
        </p:nvSpPr>
        <p:spPr>
          <a:xfrm>
            <a:off x="1257750" y="2183875"/>
            <a:ext cx="6628500" cy="2514600"/>
          </a:xfrm>
          <a:prstGeom prst="rect">
            <a:avLst/>
          </a:prstGeom>
          <a:solidFill>
            <a:srgbClr val="021526">
              <a:alpha val="3769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0" name="Shape 200"/>
          <p:cNvSpPr txBox="1"/>
          <p:nvPr/>
        </p:nvSpPr>
        <p:spPr>
          <a:xfrm>
            <a:off x="1365000" y="2464650"/>
            <a:ext cx="6414000" cy="192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3600">
              <a:solidFill>
                <a:srgbClr val="FFFFFF"/>
              </a:solidFill>
              <a:latin typeface="Raleway"/>
              <a:ea typeface="Raleway"/>
              <a:cs typeface="Raleway"/>
              <a:sym typeface="Raleway"/>
            </a:endParaRPr>
          </a:p>
          <a:p>
            <a:pPr indent="0" lvl="0" marL="0" rtl="0" algn="ctr">
              <a:spcBef>
                <a:spcPts val="0"/>
              </a:spcBef>
              <a:spcAft>
                <a:spcPts val="0"/>
              </a:spcAft>
              <a:buNone/>
            </a:pPr>
            <a:r>
              <a:rPr lang="en" sz="3600">
                <a:solidFill>
                  <a:srgbClr val="FFFFFF"/>
                </a:solidFill>
                <a:latin typeface="Raleway"/>
                <a:ea typeface="Raleway"/>
                <a:cs typeface="Raleway"/>
                <a:sym typeface="Raleway"/>
              </a:rPr>
              <a:t>Critical Literacy</a:t>
            </a:r>
            <a:endParaRPr sz="3600">
              <a:solidFill>
                <a:srgbClr val="FFFFFF"/>
              </a:solidFill>
              <a:latin typeface="Raleway"/>
              <a:ea typeface="Raleway"/>
              <a:cs typeface="Raleway"/>
              <a:sym typeface="Raleway"/>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04" name="Shape 204"/>
        <p:cNvGrpSpPr/>
        <p:nvPr/>
      </p:nvGrpSpPr>
      <p:grpSpPr>
        <a:xfrm>
          <a:off x="0" y="0"/>
          <a:ext cx="0" cy="0"/>
          <a:chOff x="0" y="0"/>
          <a:chExt cx="0" cy="0"/>
        </a:xfrm>
      </p:grpSpPr>
      <p:sp>
        <p:nvSpPr>
          <p:cNvPr id="205" name="Shape 205"/>
          <p:cNvSpPr txBox="1"/>
          <p:nvPr>
            <p:ph idx="4294967295" type="subTitle"/>
          </p:nvPr>
        </p:nvSpPr>
        <p:spPr>
          <a:xfrm>
            <a:off x="922200" y="1250850"/>
            <a:ext cx="7299600" cy="43563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3600"/>
              <a:t>Critically literate students understand that meaning is not found in texts in isolation.  People make sense of a text or determine what a text means in a variety of ways. </a:t>
            </a:r>
            <a:endParaRPr sz="3600"/>
          </a:p>
          <a:p>
            <a:pPr indent="0" lvl="0" marL="0" rtl="0" algn="ctr">
              <a:spcBef>
                <a:spcPts val="600"/>
              </a:spcBef>
              <a:spcAft>
                <a:spcPts val="0"/>
              </a:spcAft>
              <a:buNone/>
            </a:pPr>
            <a:r>
              <a:rPr lang="en" sz="2400"/>
              <a:t> ~ p.51 Ontario Social Studies Curriculum, 2013</a:t>
            </a:r>
            <a:endParaRPr sz="24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Shape 210"/>
          <p:cNvSpPr txBox="1"/>
          <p:nvPr>
            <p:ph type="title"/>
          </p:nvPr>
        </p:nvSpPr>
        <p:spPr>
          <a:xfrm>
            <a:off x="782850" y="4140375"/>
            <a:ext cx="7578300" cy="15450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3600">
                <a:latin typeface="Walter Turncoat"/>
                <a:ea typeface="Walter Turncoat"/>
                <a:cs typeface="Walter Turncoat"/>
                <a:sym typeface="Walter Turncoat"/>
              </a:rPr>
              <a:t>Understand</a:t>
            </a:r>
            <a:r>
              <a:rPr lang="en" sz="3600">
                <a:latin typeface="Walter Turncoat"/>
                <a:ea typeface="Walter Turncoat"/>
                <a:cs typeface="Walter Turncoat"/>
                <a:sym typeface="Walter Turncoat"/>
              </a:rPr>
              <a:t>ing</a:t>
            </a:r>
            <a:endParaRPr sz="3600">
              <a:latin typeface="Walter Turncoat"/>
              <a:ea typeface="Walter Turncoat"/>
              <a:cs typeface="Walter Turncoat"/>
              <a:sym typeface="Walter Turncoat"/>
            </a:endParaRPr>
          </a:p>
        </p:txBody>
      </p:sp>
      <p:sp>
        <p:nvSpPr>
          <p:cNvPr id="211" name="Shape 211"/>
          <p:cNvSpPr txBox="1"/>
          <p:nvPr/>
        </p:nvSpPr>
        <p:spPr>
          <a:xfrm>
            <a:off x="3078000" y="5164000"/>
            <a:ext cx="2988000" cy="64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Raleway"/>
                <a:ea typeface="Raleway"/>
                <a:cs typeface="Raleway"/>
                <a:sym typeface="Raleway"/>
              </a:rPr>
              <a:t>Knowing</a:t>
            </a:r>
            <a:r>
              <a:rPr lang="en" sz="2400">
                <a:solidFill>
                  <a:srgbClr val="FFFFFF"/>
                </a:solidFill>
                <a:latin typeface="Raleway"/>
                <a:ea typeface="Raleway"/>
                <a:cs typeface="Raleway"/>
                <a:sym typeface="Raleway"/>
              </a:rPr>
              <a:t> it.</a:t>
            </a:r>
            <a:endParaRPr sz="2400">
              <a:solidFill>
                <a:srgbClr val="FFFFFF"/>
              </a:solidFill>
              <a:latin typeface="Raleway"/>
              <a:ea typeface="Raleway"/>
              <a:cs typeface="Raleway"/>
              <a:sym typeface="Raleway"/>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pic>
        <p:nvPicPr>
          <p:cNvPr descr="... Canada, Landscape, Nature" id="216" name="Shape 216"/>
          <p:cNvPicPr preferRelativeResize="0"/>
          <p:nvPr/>
        </p:nvPicPr>
        <p:blipFill rotWithShape="1">
          <a:blip r:embed="rId3">
            <a:alphaModFix/>
          </a:blip>
          <a:srcRect b="0" l="5899" r="5908" t="0"/>
          <a:stretch/>
        </p:blipFill>
        <p:spPr>
          <a:xfrm>
            <a:off x="0" y="0"/>
            <a:ext cx="9144000" cy="6858000"/>
          </a:xfrm>
          <a:prstGeom prst="rect">
            <a:avLst/>
          </a:prstGeom>
          <a:noFill/>
          <a:ln>
            <a:noFill/>
          </a:ln>
        </p:spPr>
      </p:pic>
      <p:pic>
        <p:nvPicPr>
          <p:cNvPr id="217" name="Shape 217"/>
          <p:cNvPicPr preferRelativeResize="0"/>
          <p:nvPr/>
        </p:nvPicPr>
        <p:blipFill>
          <a:blip r:embed="rId4">
            <a:alphaModFix/>
          </a:blip>
          <a:stretch>
            <a:fillRect/>
          </a:stretch>
        </p:blipFill>
        <p:spPr>
          <a:xfrm>
            <a:off x="733900" y="494575"/>
            <a:ext cx="7703299" cy="587914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Shape 222"/>
          <p:cNvSpPr txBox="1"/>
          <p:nvPr>
            <p:ph type="ctrTitle"/>
          </p:nvPr>
        </p:nvSpPr>
        <p:spPr>
          <a:xfrm>
            <a:off x="939450" y="1221300"/>
            <a:ext cx="6928500" cy="4180500"/>
          </a:xfrm>
          <a:prstGeom prst="rect">
            <a:avLst/>
          </a:prstGeom>
        </p:spPr>
        <p:txBody>
          <a:bodyPr anchorCtr="0" anchor="ctr"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sz="3000">
                <a:solidFill>
                  <a:srgbClr val="FFFFFF"/>
                </a:solidFill>
              </a:rPr>
              <a:t>“The capacities for creative knowledge work also include social and collaborative skills that are built from a strong sense of empathy, open-mindedness and healthy communication habits; this in turn helps students develop themselves socially and emotionally as well as academically.” </a:t>
            </a:r>
            <a:r>
              <a:rPr i="1" lang="en" sz="1400">
                <a:solidFill>
                  <a:srgbClr val="FFFFFF"/>
                </a:solidFill>
              </a:rPr>
              <a:t>KB Gallery</a:t>
            </a:r>
            <a:endParaRPr i="1" sz="14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5" name="Shape 65"/>
        <p:cNvGrpSpPr/>
        <p:nvPr/>
      </p:nvGrpSpPr>
      <p:grpSpPr>
        <a:xfrm>
          <a:off x="0" y="0"/>
          <a:ext cx="0" cy="0"/>
          <a:chOff x="0" y="0"/>
          <a:chExt cx="0" cy="0"/>
        </a:xfrm>
      </p:grpSpPr>
      <p:sp>
        <p:nvSpPr>
          <p:cNvPr id="66" name="Shape 66"/>
          <p:cNvSpPr txBox="1"/>
          <p:nvPr>
            <p:ph type="ctrTitle"/>
          </p:nvPr>
        </p:nvSpPr>
        <p:spPr>
          <a:xfrm>
            <a:off x="1899300" y="2655750"/>
            <a:ext cx="5345400" cy="15465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latin typeface="Walter Turncoat"/>
                <a:ea typeface="Walter Turncoat"/>
                <a:cs typeface="Walter Turncoat"/>
                <a:sym typeface="Walter Turncoat"/>
              </a:rPr>
              <a:t>Land Acknowledgement</a:t>
            </a:r>
            <a:endParaRPr>
              <a:latin typeface="Walter Turncoat"/>
              <a:ea typeface="Walter Turncoat"/>
              <a:cs typeface="Walter Turncoat"/>
              <a:sym typeface="Walter Turncoat"/>
            </a:endParaRPr>
          </a:p>
          <a:p>
            <a:pPr indent="0" lvl="0" marL="0">
              <a:spcBef>
                <a:spcPts val="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26" name="Shape 226"/>
        <p:cNvGrpSpPr/>
        <p:nvPr/>
      </p:nvGrpSpPr>
      <p:grpSpPr>
        <a:xfrm>
          <a:off x="0" y="0"/>
          <a:ext cx="0" cy="0"/>
          <a:chOff x="0" y="0"/>
          <a:chExt cx="0" cy="0"/>
        </a:xfrm>
      </p:grpSpPr>
      <p:pic>
        <p:nvPicPr>
          <p:cNvPr id="227" name="Shape 227"/>
          <p:cNvPicPr preferRelativeResize="0"/>
          <p:nvPr/>
        </p:nvPicPr>
        <p:blipFill rotWithShape="1">
          <a:blip r:embed="rId4">
            <a:alphaModFix/>
          </a:blip>
          <a:srcRect b="0" l="0" r="0" t="4543"/>
          <a:stretch/>
        </p:blipFill>
        <p:spPr>
          <a:xfrm>
            <a:off x="4520972" y="252672"/>
            <a:ext cx="3743326" cy="6352648"/>
          </a:xfrm>
          <a:prstGeom prst="rect">
            <a:avLst/>
          </a:prstGeom>
          <a:noFill/>
          <a:ln>
            <a:noFill/>
          </a:ln>
        </p:spPr>
      </p:pic>
      <p:pic>
        <p:nvPicPr>
          <p:cNvPr id="228" name="Shape 228"/>
          <p:cNvPicPr preferRelativeResize="0"/>
          <p:nvPr/>
        </p:nvPicPr>
        <p:blipFill rotWithShape="1">
          <a:blip r:embed="rId5">
            <a:alphaModFix/>
          </a:blip>
          <a:srcRect b="0" l="0" r="0" t="4543"/>
          <a:stretch/>
        </p:blipFill>
        <p:spPr>
          <a:xfrm>
            <a:off x="777642" y="252666"/>
            <a:ext cx="3743326" cy="635266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32" name="Shape 232"/>
        <p:cNvGrpSpPr/>
        <p:nvPr/>
      </p:nvGrpSpPr>
      <p:grpSpPr>
        <a:xfrm>
          <a:off x="0" y="0"/>
          <a:ext cx="0" cy="0"/>
          <a:chOff x="0" y="0"/>
          <a:chExt cx="0" cy="0"/>
        </a:xfrm>
      </p:grpSpPr>
      <p:pic>
        <p:nvPicPr>
          <p:cNvPr id="233" name="Shape 233"/>
          <p:cNvPicPr preferRelativeResize="0"/>
          <p:nvPr/>
        </p:nvPicPr>
        <p:blipFill rotWithShape="1">
          <a:blip r:embed="rId4">
            <a:alphaModFix/>
          </a:blip>
          <a:srcRect b="0" l="20750" r="6208" t="0"/>
          <a:stretch/>
        </p:blipFill>
        <p:spPr>
          <a:xfrm>
            <a:off x="2968937" y="608315"/>
            <a:ext cx="3206126" cy="587557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Shape 238"/>
          <p:cNvSpPr txBox="1"/>
          <p:nvPr>
            <p:ph type="title"/>
          </p:nvPr>
        </p:nvSpPr>
        <p:spPr>
          <a:xfrm>
            <a:off x="782850" y="4080225"/>
            <a:ext cx="7578300" cy="15450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3600">
                <a:latin typeface="Walter Turncoat"/>
                <a:ea typeface="Walter Turncoat"/>
                <a:cs typeface="Walter Turncoat"/>
                <a:sym typeface="Walter Turncoat"/>
              </a:rPr>
              <a:t>Do</a:t>
            </a:r>
            <a:r>
              <a:rPr lang="en" sz="3600">
                <a:latin typeface="Walter Turncoat"/>
                <a:ea typeface="Walter Turncoat"/>
                <a:cs typeface="Walter Turncoat"/>
                <a:sym typeface="Walter Turncoat"/>
              </a:rPr>
              <a:t>ing</a:t>
            </a:r>
            <a:endParaRPr sz="3600">
              <a:latin typeface="Walter Turncoat"/>
              <a:ea typeface="Walter Turncoat"/>
              <a:cs typeface="Walter Turncoat"/>
              <a:sym typeface="Walter Turncoat"/>
            </a:endParaRPr>
          </a:p>
        </p:txBody>
      </p:sp>
      <p:sp>
        <p:nvSpPr>
          <p:cNvPr id="239" name="Shape 239"/>
          <p:cNvSpPr txBox="1"/>
          <p:nvPr/>
        </p:nvSpPr>
        <p:spPr>
          <a:xfrm>
            <a:off x="3078000" y="5093375"/>
            <a:ext cx="2988000" cy="6417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sz="2400">
                <a:solidFill>
                  <a:srgbClr val="FFFFFF"/>
                </a:solidFill>
                <a:latin typeface="Raleway"/>
                <a:ea typeface="Raleway"/>
                <a:cs typeface="Raleway"/>
                <a:sym typeface="Raleway"/>
              </a:rPr>
              <a:t>Acting on it.</a:t>
            </a:r>
            <a:endParaRPr sz="2400">
              <a:solidFill>
                <a:srgbClr val="FFFFFF"/>
              </a:solidFill>
              <a:latin typeface="Raleway"/>
              <a:ea typeface="Raleway"/>
              <a:cs typeface="Raleway"/>
              <a:sym typeface="Raleway"/>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pic>
        <p:nvPicPr>
          <p:cNvPr descr="... Canada, Landscape, Nature" id="244" name="Shape 244"/>
          <p:cNvPicPr preferRelativeResize="0"/>
          <p:nvPr/>
        </p:nvPicPr>
        <p:blipFill rotWithShape="1">
          <a:blip r:embed="rId3">
            <a:alphaModFix/>
          </a:blip>
          <a:srcRect b="0" l="5899" r="5908" t="0"/>
          <a:stretch/>
        </p:blipFill>
        <p:spPr>
          <a:xfrm>
            <a:off x="0" y="0"/>
            <a:ext cx="9144000" cy="6858000"/>
          </a:xfrm>
          <a:prstGeom prst="rect">
            <a:avLst/>
          </a:prstGeom>
          <a:noFill/>
          <a:ln>
            <a:noFill/>
          </a:ln>
        </p:spPr>
      </p:pic>
      <p:pic>
        <p:nvPicPr>
          <p:cNvPr id="245" name="Shape 245"/>
          <p:cNvPicPr preferRelativeResize="0"/>
          <p:nvPr/>
        </p:nvPicPr>
        <p:blipFill>
          <a:blip r:embed="rId4">
            <a:alphaModFix/>
          </a:blip>
          <a:stretch>
            <a:fillRect/>
          </a:stretch>
        </p:blipFill>
        <p:spPr>
          <a:xfrm>
            <a:off x="733900" y="494575"/>
            <a:ext cx="7703299" cy="587914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49" name="Shape 249"/>
        <p:cNvGrpSpPr/>
        <p:nvPr/>
      </p:nvGrpSpPr>
      <p:grpSpPr>
        <a:xfrm>
          <a:off x="0" y="0"/>
          <a:ext cx="0" cy="0"/>
          <a:chOff x="0" y="0"/>
          <a:chExt cx="0" cy="0"/>
        </a:xfrm>
      </p:grpSpPr>
      <p:sp>
        <p:nvSpPr>
          <p:cNvPr id="250" name="Shape 250"/>
          <p:cNvSpPr txBox="1"/>
          <p:nvPr>
            <p:ph idx="4294967295" type="ctrTitle"/>
          </p:nvPr>
        </p:nvSpPr>
        <p:spPr>
          <a:xfrm>
            <a:off x="685800" y="2296523"/>
            <a:ext cx="7772400" cy="154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sz="4800"/>
          </a:p>
        </p:txBody>
      </p:sp>
      <p:sp>
        <p:nvSpPr>
          <p:cNvPr descr="In May 2017, transformative arts education organization Darkspark facilitated the Four Directions Project at Sophiasburgh Central School. The Four Directions Project is a songwriting and recording project, encouraging Indigenous and non-Indigenous youth to respond to Canada's colonial history through song.   The Pledge was written by a group of Grade 7/8 students at Sophiasburgh Central School in Prince Edward County, Ontario." id="251" name="Shape 251" title="The Pledge | Four Directions - Prince Edward County, ON">
            <a:hlinkClick r:id="rId4"/>
          </p:cNvPr>
          <p:cNvSpPr/>
          <p:nvPr/>
        </p:nvSpPr>
        <p:spPr>
          <a:xfrm>
            <a:off x="1017474" y="763086"/>
            <a:ext cx="7109050" cy="5331825"/>
          </a:xfrm>
          <a:prstGeom prst="rect">
            <a:avLst/>
          </a:prstGeom>
          <a:blipFill>
            <a:blip r:embed="rId5">
              <a:alphaModFix/>
            </a:blip>
            <a:stretch>
              <a:fillRect/>
            </a:stretch>
          </a:blipFill>
          <a:ln>
            <a:noFill/>
          </a:ln>
        </p:spPr>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Shape 256"/>
          <p:cNvSpPr txBox="1"/>
          <p:nvPr>
            <p:ph type="title"/>
          </p:nvPr>
        </p:nvSpPr>
        <p:spPr>
          <a:xfrm>
            <a:off x="782850" y="1704600"/>
            <a:ext cx="7578300" cy="15450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7200">
                <a:latin typeface="Raleway"/>
                <a:ea typeface="Raleway"/>
                <a:cs typeface="Raleway"/>
                <a:sym typeface="Raleway"/>
              </a:rPr>
              <a:t>Nya:wen</a:t>
            </a:r>
            <a:endParaRPr sz="7200">
              <a:latin typeface="Raleway"/>
              <a:ea typeface="Raleway"/>
              <a:cs typeface="Raleway"/>
              <a:sym typeface="Raleway"/>
            </a:endParaRPr>
          </a:p>
          <a:p>
            <a:pPr indent="0" lvl="0" marL="0">
              <a:spcBef>
                <a:spcPts val="0"/>
              </a:spcBef>
              <a:spcAft>
                <a:spcPts val="0"/>
              </a:spcAft>
              <a:buNone/>
            </a:pPr>
            <a:r>
              <a:rPr lang="en" sz="7200">
                <a:latin typeface="Raleway"/>
                <a:ea typeface="Raleway"/>
                <a:cs typeface="Raleway"/>
                <a:sym typeface="Raleway"/>
              </a:rPr>
              <a:t>Thank You</a:t>
            </a:r>
            <a:endParaRPr sz="7200">
              <a:latin typeface="Raleway"/>
              <a:ea typeface="Raleway"/>
              <a:cs typeface="Raleway"/>
              <a:sym typeface="Raleway"/>
            </a:endParaRPr>
          </a:p>
          <a:p>
            <a:pPr indent="0" lvl="0" marL="0">
              <a:spcBef>
                <a:spcPts val="0"/>
              </a:spcBef>
              <a:spcAft>
                <a:spcPts val="0"/>
              </a:spcAft>
              <a:buNone/>
            </a:pPr>
            <a:r>
              <a:rPr lang="en" sz="3600">
                <a:latin typeface="Walter Turncoat"/>
                <a:ea typeface="Walter Turncoat"/>
                <a:cs typeface="Walter Turncoat"/>
                <a:sym typeface="Walter Turncoat"/>
              </a:rPr>
              <a:t>Questions</a:t>
            </a:r>
            <a:endParaRPr sz="3600">
              <a:latin typeface="Walter Turncoat"/>
              <a:ea typeface="Walter Turncoat"/>
              <a:cs typeface="Walter Turncoat"/>
              <a:sym typeface="Walter Turncoat"/>
            </a:endParaRPr>
          </a:p>
        </p:txBody>
      </p:sp>
      <p:sp>
        <p:nvSpPr>
          <p:cNvPr id="257" name="Shape 257"/>
          <p:cNvSpPr txBox="1"/>
          <p:nvPr/>
        </p:nvSpPr>
        <p:spPr>
          <a:xfrm>
            <a:off x="875500" y="5573950"/>
            <a:ext cx="7578300" cy="700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2400" u="sng">
                <a:solidFill>
                  <a:srgbClr val="FFFFFF"/>
                </a:solidFill>
                <a:latin typeface="Raleway"/>
                <a:ea typeface="Raleway"/>
                <a:cs typeface="Raleway"/>
                <a:sym typeface="Raleway"/>
                <a:hlinkClick r:id="rId3"/>
              </a:rPr>
              <a:t>tmaracle@hpedsb.on.ca</a:t>
            </a:r>
            <a:r>
              <a:rPr lang="en" sz="2400">
                <a:solidFill>
                  <a:srgbClr val="FFFFFF"/>
                </a:solidFill>
                <a:latin typeface="Raleway"/>
                <a:ea typeface="Raleway"/>
                <a:cs typeface="Raleway"/>
                <a:sym typeface="Raleway"/>
              </a:rPr>
              <a:t>             </a:t>
            </a:r>
            <a:r>
              <a:rPr lang="en" sz="2400" u="sng">
                <a:solidFill>
                  <a:srgbClr val="FFFFFF"/>
                </a:solidFill>
                <a:latin typeface="Raleway"/>
                <a:ea typeface="Raleway"/>
                <a:cs typeface="Raleway"/>
                <a:sym typeface="Raleway"/>
                <a:hlinkClick r:id="rId4"/>
              </a:rPr>
              <a:t>akerr@hpedsb.on.ca</a:t>
            </a:r>
            <a:endParaRPr sz="2400">
              <a:solidFill>
                <a:srgbClr val="FFFFFF"/>
              </a:solidFill>
              <a:latin typeface="Raleway"/>
              <a:ea typeface="Raleway"/>
              <a:cs typeface="Raleway"/>
              <a:sym typeface="Raleway"/>
            </a:endParaRPr>
          </a:p>
          <a:p>
            <a:pPr indent="0" lvl="0" marL="0">
              <a:spcBef>
                <a:spcPts val="0"/>
              </a:spcBef>
              <a:spcAft>
                <a:spcPts val="0"/>
              </a:spcAft>
              <a:buNone/>
            </a:pPr>
            <a:r>
              <a:t/>
            </a:r>
            <a:endParaRPr sz="2400">
              <a:solidFill>
                <a:srgbClr val="FFFFFF"/>
              </a:solidFill>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Shape 71"/>
          <p:cNvSpPr txBox="1"/>
          <p:nvPr>
            <p:ph type="ctrTitle"/>
          </p:nvPr>
        </p:nvSpPr>
        <p:spPr>
          <a:xfrm>
            <a:off x="722675" y="3954000"/>
            <a:ext cx="3668700" cy="255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Walter Turncoat"/>
                <a:ea typeface="Walter Turncoat"/>
                <a:cs typeface="Walter Turncoat"/>
                <a:sym typeface="Walter Turncoat"/>
              </a:rPr>
              <a:t>Troy Maracle</a:t>
            </a:r>
            <a:r>
              <a:rPr lang="en"/>
              <a:t> </a:t>
            </a:r>
            <a:r>
              <a:rPr lang="en"/>
              <a:t>@TroyMaracle</a:t>
            </a:r>
            <a:endParaRPr/>
          </a:p>
          <a:p>
            <a:pPr indent="0" lvl="0" marL="0" algn="l">
              <a:spcBef>
                <a:spcPts val="0"/>
              </a:spcBef>
              <a:spcAft>
                <a:spcPts val="0"/>
              </a:spcAft>
              <a:buNone/>
            </a:pPr>
            <a:r>
              <a:rPr lang="en" sz="2400"/>
              <a:t>Indigenous Education Lead </a:t>
            </a:r>
            <a:endParaRPr sz="2400"/>
          </a:p>
          <a:p>
            <a:pPr indent="0" lvl="0" marL="0" algn="l">
              <a:spcBef>
                <a:spcPts val="0"/>
              </a:spcBef>
              <a:spcAft>
                <a:spcPts val="0"/>
              </a:spcAft>
              <a:buNone/>
            </a:pPr>
            <a:r>
              <a:rPr lang="en" sz="2400"/>
              <a:t>HPEDSB</a:t>
            </a:r>
            <a:endParaRPr/>
          </a:p>
        </p:txBody>
      </p:sp>
      <p:pic>
        <p:nvPicPr>
          <p:cNvPr id="72" name="Shape 72"/>
          <p:cNvPicPr preferRelativeResize="0"/>
          <p:nvPr/>
        </p:nvPicPr>
        <p:blipFill>
          <a:blip r:embed="rId3">
            <a:alphaModFix/>
          </a:blip>
          <a:stretch>
            <a:fillRect/>
          </a:stretch>
        </p:blipFill>
        <p:spPr>
          <a:xfrm>
            <a:off x="722675" y="2407500"/>
            <a:ext cx="1546500" cy="1546500"/>
          </a:xfrm>
          <a:prstGeom prst="rect">
            <a:avLst/>
          </a:prstGeom>
          <a:noFill/>
          <a:ln>
            <a:noFill/>
          </a:ln>
        </p:spPr>
      </p:pic>
      <p:sp>
        <p:nvSpPr>
          <p:cNvPr id="73" name="Shape 73"/>
          <p:cNvSpPr txBox="1"/>
          <p:nvPr>
            <p:ph type="ctrTitle"/>
          </p:nvPr>
        </p:nvSpPr>
        <p:spPr>
          <a:xfrm>
            <a:off x="4776725" y="3954000"/>
            <a:ext cx="4085100" cy="255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Walter Turncoat"/>
                <a:ea typeface="Walter Turncoat"/>
                <a:cs typeface="Walter Turncoat"/>
                <a:sym typeface="Walter Turncoat"/>
              </a:rPr>
              <a:t>Andrea Kerr </a:t>
            </a:r>
            <a:r>
              <a:rPr lang="en"/>
              <a:t>@andCreative</a:t>
            </a:r>
            <a:endParaRPr/>
          </a:p>
          <a:p>
            <a:pPr indent="0" lvl="0" marL="0" rtl="0" algn="l">
              <a:spcBef>
                <a:spcPts val="0"/>
              </a:spcBef>
              <a:spcAft>
                <a:spcPts val="0"/>
              </a:spcAft>
              <a:buNone/>
            </a:pPr>
            <a:r>
              <a:rPr lang="en" sz="2400"/>
              <a:t>Learning Support Coordinator, Teacher-Librarian</a:t>
            </a:r>
            <a:endParaRPr sz="2400"/>
          </a:p>
          <a:p>
            <a:pPr indent="0" lvl="0" marL="0" rtl="0" algn="l">
              <a:spcBef>
                <a:spcPts val="0"/>
              </a:spcBef>
              <a:spcAft>
                <a:spcPts val="0"/>
              </a:spcAft>
              <a:buNone/>
            </a:pPr>
            <a:r>
              <a:rPr lang="en" sz="2400"/>
              <a:t>HPEDSB</a:t>
            </a:r>
            <a:endParaRPr sz="2400"/>
          </a:p>
        </p:txBody>
      </p:sp>
      <p:pic>
        <p:nvPicPr>
          <p:cNvPr id="74" name="Shape 74"/>
          <p:cNvPicPr preferRelativeResize="0"/>
          <p:nvPr/>
        </p:nvPicPr>
        <p:blipFill>
          <a:blip r:embed="rId4">
            <a:alphaModFix/>
          </a:blip>
          <a:stretch>
            <a:fillRect/>
          </a:stretch>
        </p:blipFill>
        <p:spPr>
          <a:xfrm>
            <a:off x="4776725" y="2407500"/>
            <a:ext cx="1546499" cy="15464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Shape 79"/>
          <p:cNvSpPr txBox="1"/>
          <p:nvPr>
            <p:ph type="ctrTitle"/>
          </p:nvPr>
        </p:nvSpPr>
        <p:spPr>
          <a:xfrm>
            <a:off x="1899300" y="2655750"/>
            <a:ext cx="5345400" cy="15465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latin typeface="Walter Turncoat"/>
                <a:ea typeface="Walter Turncoat"/>
                <a:cs typeface="Walter Turncoat"/>
                <a:sym typeface="Walter Turncoat"/>
              </a:rPr>
              <a:t>Who’s in the room?</a:t>
            </a:r>
            <a:endParaRPr>
              <a:latin typeface="Walter Turncoat"/>
              <a:ea typeface="Walter Turncoat"/>
              <a:cs typeface="Walter Turncoat"/>
              <a:sym typeface="Walter Turnco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Shape 84"/>
          <p:cNvSpPr txBox="1"/>
          <p:nvPr>
            <p:ph type="title"/>
          </p:nvPr>
        </p:nvSpPr>
        <p:spPr>
          <a:xfrm>
            <a:off x="782850" y="274650"/>
            <a:ext cx="7578300" cy="15450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3600">
                <a:latin typeface="Walter Turncoat"/>
                <a:ea typeface="Walter Turncoat"/>
                <a:cs typeface="Walter Turncoat"/>
                <a:sym typeface="Walter Turncoat"/>
              </a:rPr>
              <a:t>Terminology</a:t>
            </a:r>
            <a:endParaRPr sz="3600">
              <a:latin typeface="Walter Turncoat"/>
              <a:ea typeface="Walter Turncoat"/>
              <a:cs typeface="Walter Turncoat"/>
              <a:sym typeface="Walter Turncoat"/>
            </a:endParaRPr>
          </a:p>
        </p:txBody>
      </p:sp>
      <p:sp>
        <p:nvSpPr>
          <p:cNvPr id="85" name="Shape 85"/>
          <p:cNvSpPr txBox="1"/>
          <p:nvPr/>
        </p:nvSpPr>
        <p:spPr>
          <a:xfrm>
            <a:off x="1572775" y="1719075"/>
            <a:ext cx="6876300" cy="3749700"/>
          </a:xfrm>
          <a:prstGeom prst="rect">
            <a:avLst/>
          </a:prstGeom>
          <a:noFill/>
          <a:ln>
            <a:noFill/>
          </a:ln>
        </p:spPr>
        <p:txBody>
          <a:bodyPr anchorCtr="0" anchor="ctr" bIns="91425" lIns="91425" spcFirstLastPara="1" rIns="91425" wrap="square" tIns="91425">
            <a:noAutofit/>
          </a:bodyPr>
          <a:lstStyle/>
          <a:p>
            <a:pPr indent="-457200" lvl="0" marL="457200" rtl="0">
              <a:lnSpc>
                <a:spcPct val="115000"/>
              </a:lnSpc>
              <a:spcBef>
                <a:spcPts val="0"/>
              </a:spcBef>
              <a:spcAft>
                <a:spcPts val="0"/>
              </a:spcAft>
              <a:buClr>
                <a:srgbClr val="FFFFFF"/>
              </a:buClr>
              <a:buSzPts val="3600"/>
              <a:buFont typeface="Raleway"/>
              <a:buChar char="○"/>
            </a:pPr>
            <a:r>
              <a:rPr lang="en" sz="3600">
                <a:solidFill>
                  <a:srgbClr val="FFFFFF"/>
                </a:solidFill>
                <a:latin typeface="Raleway"/>
                <a:ea typeface="Raleway"/>
                <a:cs typeface="Raleway"/>
                <a:sym typeface="Raleway"/>
              </a:rPr>
              <a:t>Indian?  </a:t>
            </a:r>
            <a:endParaRPr sz="3600">
              <a:solidFill>
                <a:srgbClr val="FFFFFF"/>
              </a:solidFill>
              <a:latin typeface="Raleway"/>
              <a:ea typeface="Raleway"/>
              <a:cs typeface="Raleway"/>
              <a:sym typeface="Raleway"/>
            </a:endParaRPr>
          </a:p>
          <a:p>
            <a:pPr indent="-457200" lvl="0" marL="457200" rtl="0">
              <a:lnSpc>
                <a:spcPct val="115000"/>
              </a:lnSpc>
              <a:spcBef>
                <a:spcPts val="0"/>
              </a:spcBef>
              <a:spcAft>
                <a:spcPts val="0"/>
              </a:spcAft>
              <a:buClr>
                <a:srgbClr val="FFFFFF"/>
              </a:buClr>
              <a:buSzPts val="3600"/>
              <a:buFont typeface="Raleway"/>
              <a:buChar char="○"/>
            </a:pPr>
            <a:r>
              <a:rPr lang="en" sz="3600">
                <a:solidFill>
                  <a:srgbClr val="FFFFFF"/>
                </a:solidFill>
                <a:latin typeface="Raleway"/>
                <a:ea typeface="Raleway"/>
                <a:cs typeface="Raleway"/>
                <a:sym typeface="Raleway"/>
              </a:rPr>
              <a:t>Native?</a:t>
            </a:r>
            <a:endParaRPr sz="3600">
              <a:solidFill>
                <a:srgbClr val="FFFFFF"/>
              </a:solidFill>
              <a:latin typeface="Raleway"/>
              <a:ea typeface="Raleway"/>
              <a:cs typeface="Raleway"/>
              <a:sym typeface="Raleway"/>
            </a:endParaRPr>
          </a:p>
          <a:p>
            <a:pPr indent="-457200" lvl="0" marL="457200" rtl="0">
              <a:lnSpc>
                <a:spcPct val="115000"/>
              </a:lnSpc>
              <a:spcBef>
                <a:spcPts val="0"/>
              </a:spcBef>
              <a:spcAft>
                <a:spcPts val="0"/>
              </a:spcAft>
              <a:buClr>
                <a:srgbClr val="FFFFFF"/>
              </a:buClr>
              <a:buSzPts val="3600"/>
              <a:buFont typeface="Raleway"/>
              <a:buChar char="○"/>
            </a:pPr>
            <a:r>
              <a:rPr lang="en" sz="3600">
                <a:solidFill>
                  <a:srgbClr val="FFFFFF"/>
                </a:solidFill>
                <a:latin typeface="Raleway"/>
                <a:ea typeface="Raleway"/>
                <a:cs typeface="Raleway"/>
                <a:sym typeface="Raleway"/>
              </a:rPr>
              <a:t>Aboriginal?</a:t>
            </a:r>
            <a:endParaRPr sz="3600">
              <a:solidFill>
                <a:srgbClr val="FFFFFF"/>
              </a:solidFill>
              <a:latin typeface="Raleway"/>
              <a:ea typeface="Raleway"/>
              <a:cs typeface="Raleway"/>
              <a:sym typeface="Raleway"/>
            </a:endParaRPr>
          </a:p>
          <a:p>
            <a:pPr indent="-457200" lvl="0" marL="457200" rtl="0">
              <a:lnSpc>
                <a:spcPct val="115000"/>
              </a:lnSpc>
              <a:spcBef>
                <a:spcPts val="0"/>
              </a:spcBef>
              <a:spcAft>
                <a:spcPts val="0"/>
              </a:spcAft>
              <a:buClr>
                <a:srgbClr val="FFFFFF"/>
              </a:buClr>
              <a:buSzPts val="3600"/>
              <a:buFont typeface="Raleway"/>
              <a:buChar char="○"/>
            </a:pPr>
            <a:r>
              <a:rPr lang="en" sz="3600">
                <a:solidFill>
                  <a:srgbClr val="FFFFFF"/>
                </a:solidFill>
                <a:latin typeface="Raleway"/>
                <a:ea typeface="Raleway"/>
                <a:cs typeface="Raleway"/>
                <a:sym typeface="Raleway"/>
              </a:rPr>
              <a:t>First Nation? Metis? Inuit?</a:t>
            </a:r>
            <a:endParaRPr sz="3600">
              <a:solidFill>
                <a:srgbClr val="FFFFFF"/>
              </a:solidFill>
              <a:latin typeface="Raleway"/>
              <a:ea typeface="Raleway"/>
              <a:cs typeface="Raleway"/>
              <a:sym typeface="Raleway"/>
            </a:endParaRPr>
          </a:p>
          <a:p>
            <a:pPr indent="-457200" lvl="0" marL="457200" rtl="0">
              <a:lnSpc>
                <a:spcPct val="115000"/>
              </a:lnSpc>
              <a:spcBef>
                <a:spcPts val="0"/>
              </a:spcBef>
              <a:spcAft>
                <a:spcPts val="0"/>
              </a:spcAft>
              <a:buClr>
                <a:srgbClr val="FFFFFF"/>
              </a:buClr>
              <a:buSzPts val="3600"/>
              <a:buFont typeface="Raleway"/>
              <a:buChar char="○"/>
            </a:pPr>
            <a:r>
              <a:rPr lang="en" sz="3600">
                <a:solidFill>
                  <a:srgbClr val="FFFFFF"/>
                </a:solidFill>
                <a:latin typeface="Raleway"/>
                <a:ea typeface="Raleway"/>
                <a:cs typeface="Raleway"/>
                <a:sym typeface="Raleway"/>
              </a:rPr>
              <a:t>Indigenous</a:t>
            </a:r>
            <a:endParaRPr sz="3600">
              <a:solidFill>
                <a:srgbClr val="FFFFFF"/>
              </a:solidFill>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Shape 90"/>
          <p:cNvSpPr txBox="1"/>
          <p:nvPr>
            <p:ph idx="1" type="body"/>
          </p:nvPr>
        </p:nvSpPr>
        <p:spPr>
          <a:xfrm>
            <a:off x="782850" y="1564100"/>
            <a:ext cx="7578300" cy="45753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b="1" lang="en" sz="2200">
                <a:solidFill>
                  <a:schemeClr val="lt1"/>
                </a:solidFill>
              </a:rPr>
              <a:t>A dictionary definition:</a:t>
            </a:r>
            <a:endParaRPr b="1" sz="2200">
              <a:solidFill>
                <a:schemeClr val="lt1"/>
              </a:solidFill>
            </a:endParaRPr>
          </a:p>
          <a:p>
            <a:pPr indent="0" lvl="0" marL="0" rtl="0">
              <a:lnSpc>
                <a:spcPct val="115000"/>
              </a:lnSpc>
              <a:spcBef>
                <a:spcPts val="0"/>
              </a:spcBef>
              <a:spcAft>
                <a:spcPts val="0"/>
              </a:spcAft>
              <a:buClr>
                <a:schemeClr val="dk1"/>
              </a:buClr>
              <a:buSzPts val="1100"/>
              <a:buFont typeface="Arial"/>
              <a:buNone/>
            </a:pPr>
            <a:r>
              <a:rPr i="1" lang="en" sz="2200">
                <a:solidFill>
                  <a:schemeClr val="lt1"/>
                </a:solidFill>
              </a:rPr>
              <a:t>  “The reestablishment of a broken relationship, or forging positive accord where there was discord.”</a:t>
            </a:r>
            <a:endParaRPr i="1" sz="2200">
              <a:solidFill>
                <a:schemeClr val="lt1"/>
              </a:solidFill>
            </a:endParaRPr>
          </a:p>
          <a:p>
            <a:pPr indent="0" lvl="0" marL="0" rtl="0">
              <a:lnSpc>
                <a:spcPct val="115000"/>
              </a:lnSpc>
              <a:spcBef>
                <a:spcPts val="0"/>
              </a:spcBef>
              <a:spcAft>
                <a:spcPts val="0"/>
              </a:spcAft>
              <a:buNone/>
            </a:pPr>
            <a:r>
              <a:t/>
            </a:r>
            <a:endParaRPr b="1" sz="2200">
              <a:solidFill>
                <a:schemeClr val="lt1"/>
              </a:solidFill>
              <a:latin typeface="Walter Turncoat"/>
              <a:ea typeface="Walter Turncoat"/>
              <a:cs typeface="Walter Turncoat"/>
              <a:sym typeface="Walter Turncoat"/>
            </a:endParaRPr>
          </a:p>
          <a:p>
            <a:pPr indent="0" lvl="0" marL="0" rtl="0">
              <a:lnSpc>
                <a:spcPct val="115000"/>
              </a:lnSpc>
              <a:spcBef>
                <a:spcPts val="0"/>
              </a:spcBef>
              <a:spcAft>
                <a:spcPts val="0"/>
              </a:spcAft>
              <a:buClr>
                <a:schemeClr val="dk1"/>
              </a:buClr>
              <a:buSzPts val="1100"/>
              <a:buFont typeface="Arial"/>
              <a:buNone/>
            </a:pPr>
            <a:r>
              <a:rPr b="1" lang="en" sz="2200">
                <a:solidFill>
                  <a:schemeClr val="lt1"/>
                </a:solidFill>
              </a:rPr>
              <a:t>According to Reconciliation Canada:</a:t>
            </a:r>
            <a:endParaRPr b="1" sz="2200">
              <a:solidFill>
                <a:schemeClr val="lt1"/>
              </a:solidFill>
            </a:endParaRPr>
          </a:p>
          <a:p>
            <a:pPr indent="0" lvl="0" marL="0" rtl="0">
              <a:lnSpc>
                <a:spcPct val="115000"/>
              </a:lnSpc>
              <a:spcBef>
                <a:spcPts val="0"/>
              </a:spcBef>
              <a:spcAft>
                <a:spcPts val="0"/>
              </a:spcAft>
              <a:buClr>
                <a:schemeClr val="dk1"/>
              </a:buClr>
              <a:buSzPts val="1100"/>
              <a:buFont typeface="Arial"/>
              <a:buNone/>
            </a:pPr>
            <a:r>
              <a:rPr i="1" lang="en" sz="2200">
                <a:solidFill>
                  <a:schemeClr val="lt1"/>
                </a:solidFill>
              </a:rPr>
              <a:t>  “Based on the idea of restoring friendship and harmony – about resolving differences, accepting the past and working together to build a better future.”</a:t>
            </a:r>
            <a:endParaRPr i="1" sz="2200">
              <a:solidFill>
                <a:schemeClr val="lt1"/>
              </a:solidFill>
            </a:endParaRPr>
          </a:p>
          <a:p>
            <a:pPr indent="0" lvl="0" marL="0">
              <a:spcBef>
                <a:spcPts val="600"/>
              </a:spcBef>
              <a:spcAft>
                <a:spcPts val="0"/>
              </a:spcAft>
              <a:buNone/>
            </a:pPr>
            <a:r>
              <a:t/>
            </a:r>
            <a:endParaRPr sz="2200">
              <a:solidFill>
                <a:srgbClr val="DFDFDF"/>
              </a:solidFill>
            </a:endParaRPr>
          </a:p>
          <a:p>
            <a:pPr indent="0" lvl="0" marL="0" rtl="0">
              <a:lnSpc>
                <a:spcPct val="115000"/>
              </a:lnSpc>
              <a:spcBef>
                <a:spcPts val="0"/>
              </a:spcBef>
              <a:spcAft>
                <a:spcPts val="0"/>
              </a:spcAft>
              <a:buClr>
                <a:schemeClr val="dk1"/>
              </a:buClr>
              <a:buSzPts val="1100"/>
              <a:buFont typeface="Arial"/>
              <a:buNone/>
            </a:pPr>
            <a:r>
              <a:rPr b="1" lang="en" sz="2400">
                <a:solidFill>
                  <a:schemeClr val="lt1"/>
                </a:solidFill>
              </a:rPr>
              <a:t>“Reconciliation is not an Aboriginal problem. It is a Canadian problem. It involves all of us.”</a:t>
            </a:r>
            <a:endParaRPr b="1" sz="2400">
              <a:solidFill>
                <a:schemeClr val="lt1"/>
              </a:solidFill>
            </a:endParaRPr>
          </a:p>
          <a:p>
            <a:pPr indent="0" lvl="0" marL="0" rtl="0">
              <a:lnSpc>
                <a:spcPct val="115000"/>
              </a:lnSpc>
              <a:spcBef>
                <a:spcPts val="0"/>
              </a:spcBef>
              <a:spcAft>
                <a:spcPts val="0"/>
              </a:spcAft>
              <a:buClr>
                <a:schemeClr val="dk1"/>
              </a:buClr>
              <a:buSzPts val="1100"/>
              <a:buFont typeface="Arial"/>
              <a:buNone/>
            </a:pPr>
            <a:r>
              <a:rPr lang="en" sz="1800">
                <a:solidFill>
                  <a:schemeClr val="lt1"/>
                </a:solidFill>
              </a:rPr>
              <a:t>Justice Murray Sinclair</a:t>
            </a:r>
            <a:endParaRPr sz="2200">
              <a:solidFill>
                <a:srgbClr val="DFDFDF"/>
              </a:solidFill>
            </a:endParaRPr>
          </a:p>
        </p:txBody>
      </p:sp>
      <p:sp>
        <p:nvSpPr>
          <p:cNvPr id="91" name="Shape 91"/>
          <p:cNvSpPr txBox="1"/>
          <p:nvPr>
            <p:ph type="title"/>
          </p:nvPr>
        </p:nvSpPr>
        <p:spPr>
          <a:xfrm>
            <a:off x="782850" y="234550"/>
            <a:ext cx="7578300" cy="15450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3600">
                <a:latin typeface="Walter Turncoat"/>
                <a:ea typeface="Walter Turncoat"/>
                <a:cs typeface="Walter Turncoat"/>
                <a:sym typeface="Walter Turncoat"/>
              </a:rPr>
              <a:t>Reconciliation Is</a:t>
            </a:r>
            <a:endParaRPr sz="3600">
              <a:latin typeface="Walter Turncoat"/>
              <a:ea typeface="Walter Turncoat"/>
              <a:cs typeface="Walter Turncoat"/>
              <a:sym typeface="Walter Turnco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5" name="Shape 95"/>
        <p:cNvGrpSpPr/>
        <p:nvPr/>
      </p:nvGrpSpPr>
      <p:grpSpPr>
        <a:xfrm>
          <a:off x="0" y="0"/>
          <a:ext cx="0" cy="0"/>
          <a:chOff x="0" y="0"/>
          <a:chExt cx="0" cy="0"/>
        </a:xfrm>
      </p:grpSpPr>
      <p:pic>
        <p:nvPicPr>
          <p:cNvPr descr="... Canada, Landscape, Nature" id="96" name="Shape 96"/>
          <p:cNvPicPr preferRelativeResize="0"/>
          <p:nvPr/>
        </p:nvPicPr>
        <p:blipFill rotWithShape="1">
          <a:blip r:embed="rId4">
            <a:alphaModFix/>
          </a:blip>
          <a:srcRect b="0" l="5899" r="5908" t="0"/>
          <a:stretch/>
        </p:blipFill>
        <p:spPr>
          <a:xfrm>
            <a:off x="0" y="0"/>
            <a:ext cx="9144000" cy="6858000"/>
          </a:xfrm>
          <a:prstGeom prst="rect">
            <a:avLst/>
          </a:prstGeom>
          <a:noFill/>
          <a:ln>
            <a:noFill/>
          </a:ln>
        </p:spPr>
      </p:pic>
      <p:pic>
        <p:nvPicPr>
          <p:cNvPr id="97" name="Shape 97"/>
          <p:cNvPicPr preferRelativeResize="0"/>
          <p:nvPr/>
        </p:nvPicPr>
        <p:blipFill>
          <a:blip r:embed="rId5">
            <a:alphaModFix/>
          </a:blip>
          <a:stretch>
            <a:fillRect/>
          </a:stretch>
        </p:blipFill>
        <p:spPr>
          <a:xfrm>
            <a:off x="720351" y="489435"/>
            <a:ext cx="7703299" cy="58791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Shape 102"/>
          <p:cNvSpPr/>
          <p:nvPr/>
        </p:nvSpPr>
        <p:spPr>
          <a:xfrm>
            <a:off x="1257750" y="2183875"/>
            <a:ext cx="6628500" cy="2514600"/>
          </a:xfrm>
          <a:prstGeom prst="rect">
            <a:avLst/>
          </a:prstGeom>
          <a:solidFill>
            <a:srgbClr val="021526">
              <a:alpha val="3769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3" name="Shape 103"/>
          <p:cNvSpPr txBox="1"/>
          <p:nvPr/>
        </p:nvSpPr>
        <p:spPr>
          <a:xfrm>
            <a:off x="1365000" y="2183875"/>
            <a:ext cx="6414000" cy="192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Walter Turncoat"/>
                <a:ea typeface="Walter Turncoat"/>
                <a:cs typeface="Walter Turncoat"/>
                <a:sym typeface="Walter Turncoat"/>
              </a:rPr>
              <a:t>Building student capacity for intercultural understanding, empathy, and mutual respect.</a:t>
            </a:r>
            <a:endParaRPr sz="3600">
              <a:solidFill>
                <a:srgbClr val="FFFFFF"/>
              </a:solidFill>
              <a:latin typeface="Walter Turncoat"/>
              <a:ea typeface="Walter Turncoat"/>
              <a:cs typeface="Walter Turncoat"/>
              <a:sym typeface="Walter Turncoat"/>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irand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